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1763" r:id="rId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184"/>
    <a:srgbClr val="7C5DA3"/>
    <a:srgbClr val="E8F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8260E3AB-A214-46AC-B714-38E1077F4210}" type="datetime1">
              <a:rPr lang="en-US"/>
              <a:pPr>
                <a:defRPr/>
              </a:pPr>
              <a:t>7/18/2025</a:t>
            </a:fld>
            <a:endParaRPr dirty="0"/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altLang="en-US" noProof="0"/>
              <a:t>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7FFE9782-B39A-456D-B559-606D159CA9A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4101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6E71-F28E-4A4D-8F6E-08086644DBA4}" type="datetime1">
              <a:rPr lang="en-US"/>
              <a:pPr>
                <a:defRPr/>
              </a:pPr>
              <a:t>7/18/2025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Focus Education UK Ltd.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377DA-A267-4647-81C6-C466F714207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35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7800-02E1-4CC2-842C-5DD9EF076BD8}" type="datetime1">
              <a:rPr lang="en-US"/>
              <a:pPr>
                <a:defRPr/>
              </a:pPr>
              <a:t>7/18/2025</a:t>
            </a:fld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A453-0036-4CA1-AAD5-3FEF21499C5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835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B5D77DB5-6A83-421E-87BA-90BC53525E43}" type="datetime1">
              <a:rPr lang="en-US"/>
              <a:pPr>
                <a:defRPr/>
              </a:pPr>
              <a:t>7/18/2025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r>
              <a:rPr dirty="0"/>
              <a:t>© Focus Education UK Ltd.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6442C7D-46E7-460A-A6DD-F655CDEAA14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</p:sldLayoutIdLst>
  <p:transition spd="slow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0000"/>
          </a:solidFill>
          <a:latin typeface="Calibri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105987" y="148843"/>
            <a:ext cx="9001125" cy="492125"/>
          </a:xfrm>
        </p:spPr>
        <p:txBody>
          <a:bodyPr anchorCtr="1"/>
          <a:lstStyle/>
          <a:p>
            <a:pPr algn="ctr" eaLnBrk="1" hangingPunct="1"/>
            <a:r>
              <a:rPr lang="en-GB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Year 2: Fieldwork Knowledge Mat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235524"/>
              </p:ext>
            </p:extLst>
          </p:nvPr>
        </p:nvGraphicFramePr>
        <p:xfrm>
          <a:off x="165351" y="717365"/>
          <a:ext cx="8882398" cy="581572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61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969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21" marB="4572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Map Symbols</a:t>
                      </a:r>
                    </a:p>
                  </a:txBody>
                  <a:tcPr marT="45721" marB="4572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Important Knowledge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village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A small group of houses and shops.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lvl="0" algn="ctr"/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know which physical and human features are in the area I live.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can ask questions about the use of the orchard area.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can find out about the use of the orchard area.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can create my own map of </a:t>
                      </a:r>
                      <a:r>
                        <a:rPr lang="en-GB" sz="12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1200" b="0" baseline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way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 the orchard.</a:t>
                      </a:r>
                      <a:endParaRPr lang="en-GB" sz="12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can use Ordinance Survey symbols.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can identify physical and human features on a map.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can label physical and human features on </a:t>
                      </a:r>
                      <a:r>
                        <a:rPr lang="en-GB" sz="1200" b="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Digimaps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 can use graphs and tables to show the use of the orchard area.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orchard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Where trees that produce fruit are grown.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woodland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Land covered with trees.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suburb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An area of houses where people live, outside the main town.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Century Gothic" pitchFamily="34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060">
                <a:tc rowSpan="2"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entury Gothic" panose="020B0502020202020204" pitchFamily="34" charset="0"/>
                        </a:rPr>
                        <a:t>bridge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T="45721" marB="4572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50" dirty="0" smtClean="0">
                          <a:latin typeface="Century Gothic" panose="020B0502020202020204" pitchFamily="34" charset="0"/>
                        </a:rPr>
                        <a:t>A structure to cross over roads or rivers.</a:t>
                      </a:r>
                      <a:endParaRPr lang="en-GB" sz="1050" dirty="0">
                        <a:latin typeface="Century Gothic" panose="020B0502020202020204" pitchFamily="34" charset="0"/>
                      </a:endParaRPr>
                    </a:p>
                  </a:txBody>
                  <a:tcPr marT="45721" marB="4572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How</a:t>
                      </a:r>
                      <a:r>
                        <a:rPr lang="en-GB" sz="16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 do we use spaces?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21" marB="4572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21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T="45721" marB="4572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9273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entury Gothic" panose="020B0502020202020204" pitchFamily="34" charset="0"/>
                        </a:rPr>
                        <a:t>footpath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T="45721" marB="4572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en-US" sz="11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safe place for people to walk.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town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A town is a place with many streets and buildings, where people live and work. Towns are larger than villages and smaller than cities.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city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A very big place where people live and work. There are lots of buildings.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aerial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Looking at something from above.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89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bird’s eye view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Looking at something from above.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6" t="33699" r="39721" b="43721"/>
          <a:stretch/>
        </p:blipFill>
        <p:spPr bwMode="auto">
          <a:xfrm>
            <a:off x="4151523" y="1174982"/>
            <a:ext cx="690117" cy="6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6666" r="35725" b="12138"/>
          <a:stretch/>
        </p:blipFill>
        <p:spPr bwMode="auto">
          <a:xfrm>
            <a:off x="5146906" y="5588277"/>
            <a:ext cx="1198549" cy="8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99" y="3781890"/>
            <a:ext cx="1412354" cy="9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9"/>
          <a:stretch/>
        </p:blipFill>
        <p:spPr bwMode="auto">
          <a:xfrm>
            <a:off x="5261405" y="4426810"/>
            <a:ext cx="1278129" cy="93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00" y="4727138"/>
            <a:ext cx="1148186" cy="86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4505" r="70272" b="63805"/>
          <a:stretch/>
        </p:blipFill>
        <p:spPr bwMode="auto">
          <a:xfrm>
            <a:off x="5194822" y="2103378"/>
            <a:ext cx="1411297" cy="106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76488" r="79649" b="932"/>
          <a:stretch/>
        </p:blipFill>
        <p:spPr bwMode="auto">
          <a:xfrm>
            <a:off x="5655338" y="1258534"/>
            <a:ext cx="690117" cy="6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6" t="60310" r="16462" b="24171"/>
          <a:stretch/>
        </p:blipFill>
        <p:spPr bwMode="auto">
          <a:xfrm>
            <a:off x="4324346" y="2253672"/>
            <a:ext cx="471058" cy="82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9" t="52400" r="40319" b="32081"/>
          <a:stretch/>
        </p:blipFill>
        <p:spPr bwMode="auto">
          <a:xfrm>
            <a:off x="4962495" y="1269723"/>
            <a:ext cx="564408" cy="98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 Mats" id="{44C609E7-D963-4258-AC0C-6D24BC1BAC45}" vid="{70B9A501-B5B1-4368-BA62-4574061756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 Mats v 3</Template>
  <TotalTime>6298</TotalTime>
  <Words>231</Words>
  <Application>Microsoft Office PowerPoint</Application>
  <PresentationFormat>On-screen Show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Wingdings</vt:lpstr>
      <vt:lpstr>Office Theme</vt:lpstr>
      <vt:lpstr>Year 2: Fieldwork Knowledge 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2: Fieldwork Knowledge Mat</dc:title>
  <cp:lastModifiedBy>a.deakin</cp:lastModifiedBy>
  <cp:revision>4</cp:revision>
  <dcterms:created xsi:type="dcterms:W3CDTF">2018-11-22T20:08:20Z</dcterms:created>
  <dcterms:modified xsi:type="dcterms:W3CDTF">2025-07-18T13:47:51Z</dcterms:modified>
</cp:coreProperties>
</file>