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yNGZlyIK9lJpm6eqSw5wFZTMx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C6018B-0C4B-4D09-8F29-3156BFE00CF5}">
  <a:tblStyle styleId="{5CC6018B-0C4B-4D09-8F29-3156BFE00CF5}" styleName="Table_0">
    <a:wholeTbl>
      <a:tcTxStyle b="off" i="off">
        <a:font>
          <a:latin typeface="+mn-lt"/>
          <a:ea typeface="+mn-lt"/>
          <a:cs typeface="+mn-lt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9EBF5"/>
          </a:solidFill>
        </a:fill>
      </a:tcStyle>
    </a:wholeTbl>
    <a:band1H>
      <a:tcTxStyle/>
      <a:tcStyle>
        <a:tcBdr/>
        <a:fill>
          <a:solidFill>
            <a:srgbClr val="CFD5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5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9384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>
            <a:spLocks noGrp="1"/>
          </p:cNvSpPr>
          <p:nvPr>
            <p:ph type="title"/>
          </p:nvPr>
        </p:nvSpPr>
        <p:spPr>
          <a:xfrm>
            <a:off x="142875" y="103031"/>
            <a:ext cx="8867775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Year 2</a:t>
            </a:r>
            <a:r>
              <a:rPr lang="en-GB" sz="2400" b="1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Obstacles and Races</a:t>
            </a:r>
            <a:endParaRPr dirty="0"/>
          </a:p>
        </p:txBody>
      </p:sp>
      <p:graphicFrame>
        <p:nvGraphicFramePr>
          <p:cNvPr id="33" name="Google Shape;33;p1"/>
          <p:cNvGraphicFramePr/>
          <p:nvPr>
            <p:extLst>
              <p:ext uri="{D42A27DB-BD31-4B8C-83A1-F6EECF244321}">
                <p14:modId xmlns:p14="http://schemas.microsoft.com/office/powerpoint/2010/main" val="1280010507"/>
              </p:ext>
            </p:extLst>
          </p:nvPr>
        </p:nvGraphicFramePr>
        <p:xfrm>
          <a:off x="108144" y="592428"/>
          <a:ext cx="8914613" cy="6119007"/>
        </p:xfrm>
        <a:graphic>
          <a:graphicData uri="http://schemas.openxmlformats.org/drawingml/2006/table">
            <a:tbl>
              <a:tblPr firstRow="1" bandRow="1">
                <a:noFill/>
                <a:tableStyleId>{5CC6018B-0C4B-4D09-8F29-3156BFE00CF5}</a:tableStyleId>
              </a:tblPr>
              <a:tblGrid>
                <a:gridCol w="1319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1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2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4037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Subject Specific Vocabulary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Important Information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Important knowledge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track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The place you would perform the run.</a:t>
                      </a:r>
                      <a:endParaRPr sz="105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When you</a:t>
                      </a:r>
                      <a:r>
                        <a:rPr lang="en-GB" sz="120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run over an object you must take a longer stride.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You</a:t>
                      </a:r>
                      <a:r>
                        <a:rPr lang="en-GB" sz="120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must change the baton over when changing </a:t>
                      </a:r>
                      <a:r>
                        <a:rPr lang="en-GB" sz="1200" u="none" strike="noStrike" cap="none" baseline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runner in  relay.</a:t>
                      </a: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run at different speeds.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3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perform running using awareness.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3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tag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Chasing someone and stopping them by touching them or taking something away.</a:t>
                      </a:r>
                      <a:endParaRPr sz="105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endParaRPr lang="en-GB"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know when to change my running speed.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distance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How far you run.</a:t>
                      </a:r>
                      <a:endParaRPr sz="105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5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step over an obstacle and hurdle.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97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speed</a:t>
                      </a:r>
                      <a:endParaRPr lang="en-GB" sz="1400" b="1" u="none" strike="noStrike" cap="none" dirty="0">
                        <a:latin typeface="Century Gothic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How fast you run.</a:t>
                      </a:r>
                      <a:endParaRPr sz="105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0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run over an obstacle and hurdle.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1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relay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Running the same distance as part of a team.</a:t>
                      </a:r>
                      <a:endParaRPr sz="105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  <a:tabLst/>
                        <a:defRPr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know how to create an imaginative obstacle course.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0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technique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How you perform a skill.</a:t>
                      </a:r>
                      <a:endParaRPr sz="105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perform the correct technique when running over an obstacle and hurdle.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0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tactic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50" dirty="0">
                          <a:latin typeface="Century Gothic" panose="020B0502020202020204" pitchFamily="34" charset="0"/>
                        </a:rPr>
                        <a:t>A plan you make to help you win.</a:t>
                      </a:r>
                    </a:p>
                  </a:txBody>
                  <a:tcPr marL="68575" marR="68575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60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  <a:tabLst/>
                        <a:defRPr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perform different running styles on an obstacle course and during races.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975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skill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50" dirty="0">
                          <a:latin typeface="Century Gothic" panose="020B0502020202020204" pitchFamily="34" charset="0"/>
                        </a:rPr>
                        <a:t>Something that you do.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629"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know how to handle equipment safely.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18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aim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Finding a target to throw or strike towards.</a:t>
                      </a:r>
                      <a:endParaRPr sz="105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2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  <a:tabLst/>
                        <a:defRPr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know how to comment on my own performance to get better.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endParaRPr lang="en-GB"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87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coordination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When two or more body parts work together.</a:t>
                      </a:r>
                      <a:endParaRPr sz="105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72"/>
          <a:stretch/>
        </p:blipFill>
        <p:spPr bwMode="auto">
          <a:xfrm>
            <a:off x="4030685" y="1380829"/>
            <a:ext cx="1905268" cy="17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97"/>
          <a:stretch/>
        </p:blipFill>
        <p:spPr bwMode="auto">
          <a:xfrm>
            <a:off x="3977828" y="4015078"/>
            <a:ext cx="2010982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228</Words>
  <Application>Microsoft Office PowerPoint</Application>
  <PresentationFormat>On-screen 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Wingdings</vt:lpstr>
      <vt:lpstr>Arial</vt:lpstr>
      <vt:lpstr>Century Gothic</vt:lpstr>
      <vt:lpstr>Noto Sans Symbols</vt:lpstr>
      <vt:lpstr>Office Theme</vt:lpstr>
      <vt:lpstr>Year 2: Obstacles and Races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cp:lastModifiedBy>Angela Deakin</cp:lastModifiedBy>
  <cp:revision>1</cp:revision>
  <dcterms:created xsi:type="dcterms:W3CDTF">2018-11-22T20:08:20Z</dcterms:created>
  <dcterms:modified xsi:type="dcterms:W3CDTF">2022-10-12T14:40:43Z</dcterms:modified>
</cp:coreProperties>
</file>