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yNGZlyIK9lJpm6eqSw5wFZTMx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C6018B-0C4B-4D09-8F29-3156BFE00CF5}">
  <a:tblStyle styleId="{5CC6018B-0C4B-4D09-8F29-3156BFE00CF5}" styleName="Table_0">
    <a:wholeTbl>
      <a:tcTxStyle b="off" i="off">
        <a:font>
          <a:latin typeface="+mn-lt"/>
          <a:ea typeface="+mn-lt"/>
          <a:cs typeface="+mn-lt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9EBF5"/>
          </a:solidFill>
        </a:fill>
      </a:tcStyle>
    </a:wholeTbl>
    <a:band1H>
      <a:tcTxStyle/>
      <a:tcStyle>
        <a:tcBdr/>
        <a:fill>
          <a:solidFill>
            <a:srgbClr val="CFD5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5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9384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title"/>
          </p:nvPr>
        </p:nvSpPr>
        <p:spPr>
          <a:xfrm>
            <a:off x="142875" y="57150"/>
            <a:ext cx="8867775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 </a:t>
            </a:r>
            <a:r>
              <a:rPr lang="en-GB" sz="2400" b="1" dirty="0" smtClean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1: </a:t>
            </a:r>
            <a:r>
              <a:rPr lang="en-GB" sz="2400" b="1" dirty="0" err="1" smtClean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Multiskills</a:t>
            </a:r>
            <a:endParaRPr dirty="0"/>
          </a:p>
        </p:txBody>
      </p:sp>
      <p:graphicFrame>
        <p:nvGraphicFramePr>
          <p:cNvPr id="33" name="Google Shape;33;p1"/>
          <p:cNvGraphicFramePr/>
          <p:nvPr>
            <p:extLst>
              <p:ext uri="{D42A27DB-BD31-4B8C-83A1-F6EECF244321}">
                <p14:modId xmlns:p14="http://schemas.microsoft.com/office/powerpoint/2010/main" val="3231848779"/>
              </p:ext>
            </p:extLst>
          </p:nvPr>
        </p:nvGraphicFramePr>
        <p:xfrm>
          <a:off x="96037" y="435911"/>
          <a:ext cx="8996448" cy="6220379"/>
        </p:xfrm>
        <a:graphic>
          <a:graphicData uri="http://schemas.openxmlformats.org/drawingml/2006/table">
            <a:tbl>
              <a:tblPr firstRow="1" bandRow="1">
                <a:noFill/>
                <a:tableStyleId>{5CC6018B-0C4B-4D09-8F29-3156BFE00CF5}</a:tableStyleId>
              </a:tblPr>
              <a:tblGrid>
                <a:gridCol w="12047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61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10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5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547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Subject Specific Vocabulary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Information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Knowledge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133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dghdfh</a:t>
                      </a:r>
                      <a:endParaRPr lang="en-GB" dirty="0"/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strike="noStrike" cap="none" dirty="0" err="1" smtClean="0">
                          <a:latin typeface="Century Gothic" panose="020B0502020202020204" pitchFamily="34" charset="0"/>
                          <a:ea typeface="Calibri"/>
                          <a:cs typeface="Calibri"/>
                          <a:sym typeface="Calibri"/>
                        </a:rPr>
                        <a:t>rthgh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  <a:tabLst/>
                        <a:defRPr/>
                      </a:pPr>
                      <a:r>
                        <a:rPr lang="en-GB" sz="1400" u="none" strike="noStrike" cap="none" dirty="0" smtClean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know how to </a:t>
                      </a:r>
                      <a:r>
                        <a:rPr lang="en-GB" sz="1400" u="none" strike="noStrike" cap="none" smtClean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change my</a:t>
                      </a:r>
                      <a:endParaRPr lang="en-GB" sz="14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11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sz="100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06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endParaRPr lang="en-GB"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37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141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endParaRPr lang="en-GB"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919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5160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L="68575" marR="68575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8893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3222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  <a:tabLst/>
                        <a:defRPr/>
                      </a:pP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68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u="none" strike="noStrike" cap="none" baseline="0" dirty="0"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Noto Sans Symbols</vt:lpstr>
      <vt:lpstr>Calibri</vt:lpstr>
      <vt:lpstr>Office Theme</vt:lpstr>
      <vt:lpstr>Year 1: Multiskills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dc:creator>Emily Wade</dc:creator>
  <cp:lastModifiedBy>Emily Wade</cp:lastModifiedBy>
  <cp:revision>6</cp:revision>
  <dcterms:created xsi:type="dcterms:W3CDTF">2018-11-22T20:08:20Z</dcterms:created>
  <dcterms:modified xsi:type="dcterms:W3CDTF">2022-12-15T11:18:13Z</dcterms:modified>
</cp:coreProperties>
</file>