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63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08B2"/>
    <a:srgbClr val="7FC184"/>
    <a:srgbClr val="7C5DA3"/>
    <a:srgbClr val="E8F4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260E3AB-A214-46AC-B714-38E1077F4210}" type="datetime1">
              <a:rPr lang="en-US"/>
              <a:pPr>
                <a:defRPr/>
              </a:pPr>
              <a:t>4/20/2022</a:t>
            </a:fld>
            <a:endParaRPr dirty="0"/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7FFE9782-B39A-456D-B559-606D159CA9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4101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F6E71-F28E-4A4D-8F6E-08086644DBA4}" type="datetime1">
              <a:rPr lang="en-US"/>
              <a:pPr>
                <a:defRPr/>
              </a:pPr>
              <a:t>4/20/2022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377DA-A267-4647-81C6-C466F7142076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235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7800-02E1-4CC2-842C-5DD9EF076BD8}" type="datetime1">
              <a:rPr lang="en-US"/>
              <a:pPr>
                <a:defRPr/>
              </a:pPr>
              <a:t>4/20/2022</a:t>
            </a:fld>
            <a:endParaRPr dirty="0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A453-0036-4CA1-AAD5-3FEF21499C5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9835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5D77DB5-6A83-421E-87BA-90BC53525E43}" type="datetime1">
              <a:rPr lang="en-US"/>
              <a:pPr>
                <a:defRPr/>
              </a:pPr>
              <a:t>4/20/2022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16442C7D-46E7-460A-A6DD-F655CDEAA14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9" r:id="rId1"/>
    <p:sldLayoutId id="2147484220" r:id="rId2"/>
  </p:sldLayoutIdLst>
  <p:transition spd="slow"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42875" y="57150"/>
            <a:ext cx="8867775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Year 1: Food Knowledge Mat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3376981"/>
              </p:ext>
            </p:extLst>
          </p:nvPr>
        </p:nvGraphicFramePr>
        <p:xfrm>
          <a:off x="82062" y="656491"/>
          <a:ext cx="8932984" cy="589916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180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1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1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02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8104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Fruit or vegetable?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4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Important knowledge about food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708"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appealing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entury Gothic" panose="020B0502020202020204" pitchFamily="34" charset="0"/>
                        </a:rPr>
                        <a:t>Something that looks attractive of interesting.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I know the difference between a fruit and a vegetable.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00" dirty="0"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I know that fruits and vegetables are grown.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00" dirty="0"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I can describe the taste and appearance of a range of fruit and vegetables.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00" dirty="0"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I can say which fruits and vegetables I like/dislike and why.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00" dirty="0"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I can use good hygiene when handling food.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00" dirty="0"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I can prepare fruits and vegetables by peeling, cutting, slicing, grating</a:t>
                      </a:r>
                      <a:r>
                        <a:rPr lang="en-GB" sz="1000" baseline="0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and squeezing.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00" dirty="0"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I can say what went well with my design.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00" dirty="0"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I can say how my product met the design criteria.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GB" sz="1000" dirty="0">
                        <a:latin typeface="Century Gothic" panose="020B0502020202020204" pitchFamily="34" charset="0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dirty="0">
                          <a:latin typeface="Century Gothic" panose="020B0502020202020204" pitchFamily="34" charset="0"/>
                        </a:rPr>
                        <a:t>I can say how I would improve my design to make it even better.</a:t>
                      </a:r>
                      <a:endParaRPr lang="en-US" sz="1000" dirty="0">
                        <a:latin typeface="Century Gothic" panose="020B0502020202020204" pitchFamily="34" charset="0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9385"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grate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entury Gothic" panose="020B0502020202020204" pitchFamily="34" charset="0"/>
                        </a:rPr>
                        <a:t>To break something into small pieces by rubbing it</a:t>
                      </a:r>
                    </a:p>
                    <a:p>
                      <a:r>
                        <a:rPr lang="en-GB" sz="1100" dirty="0">
                          <a:latin typeface="Century Gothic" panose="020B0502020202020204" pitchFamily="34" charset="0"/>
                        </a:rPr>
                        <a:t>against something rough.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US" sz="1000" dirty="0">
                        <a:latin typeface="Century Gothic" panose="020B0502020202020204" pitchFamily="34" charset="0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822"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peel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entury Gothic" panose="020B0502020202020204" pitchFamily="34" charset="0"/>
                        </a:rPr>
                        <a:t>To remove the outer skin from a fruit or vegetable.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100" b="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0675"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slice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entury Gothic" panose="020B0502020202020204" pitchFamily="34" charset="0"/>
                        </a:rPr>
                        <a:t>A thin, broad piece of food cut from a larger piece.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2490">
                <a:tc>
                  <a:txBody>
                    <a:bodyPr/>
                    <a:lstStyle/>
                    <a:p>
                      <a:r>
                        <a:rPr lang="en-GB" sz="1100" b="1" dirty="0">
                          <a:latin typeface="Century Gothic" panose="020B0502020202020204" pitchFamily="34" charset="0"/>
                        </a:rPr>
                        <a:t>grow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entury Gothic" panose="020B0502020202020204" pitchFamily="34" charset="0"/>
                        </a:rPr>
                        <a:t>When something increases in size and changes over</a:t>
                      </a:r>
                    </a:p>
                    <a:p>
                      <a:r>
                        <a:rPr lang="en-GB" sz="1100" dirty="0">
                          <a:latin typeface="Century Gothic" panose="020B0502020202020204" pitchFamily="34" charset="0"/>
                        </a:rPr>
                        <a:t>time.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T="45733" marB="45733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42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entury Gothic" panose="020B0502020202020204" pitchFamily="34" charset="0"/>
                          <a:ea typeface="Calibri"/>
                        </a:rPr>
                        <a:t>product</a:t>
                      </a:r>
                      <a:endParaRPr lang="en-GB" sz="1200" b="1" dirty="0">
                        <a:effectLst/>
                        <a:latin typeface="Century Gothic" panose="020B0502020202020204" pitchFamily="34" charset="0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5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 object that is made for people to buy.</a:t>
                      </a:r>
                      <a:endParaRPr lang="en-GB" sz="1150" dirty="0">
                        <a:latin typeface="Century Gothic" panose="020B0502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Preparation</a:t>
                      </a:r>
                      <a:r>
                        <a:rPr lang="en-GB" sz="1800" b="1" baseline="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 </a:t>
                      </a:r>
                      <a:endParaRPr lang="en-GB" sz="1800" b="1" dirty="0">
                        <a:solidFill>
                          <a:schemeClr val="bg1"/>
                        </a:solidFill>
                        <a:latin typeface="Century Gothic" pitchFamily="34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sz="1000" dirty="0">
                        <a:latin typeface="Century Gothic" panose="020B0502020202020204" pitchFamily="34" charset="0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81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</a:rPr>
                        <a:t>user</a:t>
                      </a:r>
                      <a:endParaRPr lang="en-GB" sz="1200" dirty="0">
                        <a:effectLst/>
                        <a:latin typeface="Century Gothic" panose="020B0502020202020204" pitchFamily="34" charset="0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5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person that the product is made for.</a:t>
                      </a:r>
                      <a:endParaRPr lang="en-GB" sz="1150" dirty="0">
                        <a:latin typeface="Century Gothic" panose="020B0502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endParaRPr lang="en-GB" sz="1800" dirty="0"/>
                    </a:p>
                    <a:p>
                      <a:endParaRPr lang="en-GB" sz="18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42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</a:rPr>
                        <a:t>purpose</a:t>
                      </a:r>
                      <a:endParaRPr lang="en-GB" sz="1200" dirty="0">
                        <a:effectLst/>
                        <a:latin typeface="Century Gothic" panose="020B0502020202020204" pitchFamily="34" charset="0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5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reason the product is created.</a:t>
                      </a:r>
                      <a:endParaRPr lang="en-GB" sz="1150" dirty="0">
                        <a:latin typeface="Century Gothic" panose="020B0502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q"/>
                      </a:pPr>
                      <a:endParaRPr lang="en-GB" sz="1100" dirty="0">
                        <a:latin typeface="Century Gothic" pitchFamily="34" charset="0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47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entury Gothic" panose="020B0502020202020204" pitchFamily="34" charset="0"/>
                          <a:ea typeface="Quintessential"/>
                        </a:rPr>
                        <a:t>choose</a:t>
                      </a:r>
                      <a:endParaRPr lang="en-GB" sz="1200" dirty="0">
                        <a:effectLst/>
                        <a:latin typeface="Century Gothic" panose="020B0502020202020204" pitchFamily="34" charset="0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50" dirty="0">
                          <a:latin typeface="Century Gothic" panose="020B0502020202020204" pitchFamily="34" charset="0"/>
                        </a:rPr>
                        <a:t>To pick or decide on something.</a:t>
                      </a:r>
                      <a:endParaRPr lang="en-GB" sz="1150" dirty="0">
                        <a:latin typeface="Century Gothic" panose="020B0502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en-US" sz="1000" dirty="0">
                        <a:latin typeface="Century Gothic" panose="020B0502020202020204" pitchFamily="34" charset="0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6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</a:rPr>
                        <a:t>construct</a:t>
                      </a:r>
                      <a:endParaRPr lang="en-GB" sz="1200" dirty="0">
                        <a:effectLst/>
                        <a:latin typeface="Century Gothic" panose="020B0502020202020204" pitchFamily="34" charset="0"/>
                        <a:ea typeface="Calibri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150" kern="12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 build or make something.</a:t>
                      </a:r>
                      <a:endParaRPr lang="en-GB" sz="11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486" y="1259176"/>
            <a:ext cx="1708332" cy="917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5091652" y="2292439"/>
            <a:ext cx="0" cy="1378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580327" y="2228044"/>
            <a:ext cx="12621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u="sng" dirty="0">
                <a:latin typeface="Century Gothic" panose="020B0502020202020204" pitchFamily="34" charset="0"/>
              </a:rPr>
              <a:t>fruit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14753" y="2215165"/>
            <a:ext cx="12621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u="sng" dirty="0">
                <a:latin typeface="Century Gothic" panose="020B0502020202020204" pitchFamily="34" charset="0"/>
              </a:rPr>
              <a:t>vegetable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027" y="2590552"/>
            <a:ext cx="1157287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600148" y="2995349"/>
            <a:ext cx="12621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entury Gothic" panose="020B0502020202020204" pitchFamily="34" charset="0"/>
              </a:rPr>
              <a:t>flower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848560" y="2549924"/>
            <a:ext cx="5109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entury Gothic" panose="020B0502020202020204" pitchFamily="34" charset="0"/>
              </a:rPr>
              <a:t>leaf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80446" y="3516640"/>
            <a:ext cx="5109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entury Gothic" panose="020B0502020202020204" pitchFamily="34" charset="0"/>
              </a:rPr>
              <a:t>roots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867772" y="3160193"/>
            <a:ext cx="5109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entury Gothic" panose="020B0502020202020204" pitchFamily="34" charset="0"/>
              </a:rPr>
              <a:t>stem</a:t>
            </a:r>
          </a:p>
        </p:txBody>
      </p:sp>
      <p:pic>
        <p:nvPicPr>
          <p:cNvPr id="1031" name="Picture 7" descr="stem | Description, Facts, &amp; Types | Britannic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702" y="2542596"/>
            <a:ext cx="680115" cy="1209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807" y="4494726"/>
            <a:ext cx="905755" cy="67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4449562" y="4703579"/>
            <a:ext cx="5109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entury Gothic" panose="020B0502020202020204" pitchFamily="34" charset="0"/>
              </a:rPr>
              <a:t>peel</a:t>
            </a: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807" y="5335679"/>
            <a:ext cx="905755" cy="7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4437809" y="5445644"/>
            <a:ext cx="5109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entury Gothic" panose="020B0502020202020204" pitchFamily="34" charset="0"/>
              </a:rPr>
              <a:t>cut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016562" y="4626072"/>
            <a:ext cx="5109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entury Gothic" panose="020B0502020202020204" pitchFamily="34" charset="0"/>
              </a:rPr>
              <a:t>slice</a:t>
            </a: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269" y="4511433"/>
            <a:ext cx="863807" cy="662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026" y="5335679"/>
            <a:ext cx="869536" cy="7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5934069" y="5450087"/>
            <a:ext cx="6470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entury Gothic" panose="020B0502020202020204" pitchFamily="34" charset="0"/>
              </a:rPr>
              <a:t>grate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Know Mats v 3</Template>
  <TotalTime>6576</TotalTime>
  <Words>242</Words>
  <Application>Microsoft Office PowerPoint</Application>
  <PresentationFormat>On-screen Show (4:3)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Year 1: Food Knowledge 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2018-11-22T20:08:20Z</dcterms:created>
  <dcterms:modified xsi:type="dcterms:W3CDTF">2022-04-21T13:51:07Z</dcterms:modified>
</cp:coreProperties>
</file>