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yNGZlyIK9lJpm6eqSw5wFZTMx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C6018B-0C4B-4D09-8F29-3156BFE00CF5}">
  <a:tblStyle styleId="{5CC6018B-0C4B-4D09-8F29-3156BFE00CF5}" styleName="Table_0">
    <a:wholeTbl>
      <a:tcTxStyle b="off" i="off">
        <a:font>
          <a:latin typeface="+mn-lt"/>
          <a:ea typeface="+mn-lt"/>
          <a:cs typeface="+mn-lt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9EBF5"/>
          </a:solidFill>
        </a:fill>
      </a:tcStyle>
    </a:wholeTbl>
    <a:band1H>
      <a:tcTxStyle/>
      <a:tcStyle>
        <a:tcBdr/>
        <a:fill>
          <a:solidFill>
            <a:srgbClr val="CFD5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5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 i="off">
        <a:font>
          <a:latin typeface="+mn-lt"/>
          <a:ea typeface="+mn-lt"/>
          <a:cs typeface="+mn-lt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472C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+mn-lt"/>
          <a:ea typeface="+mn-lt"/>
          <a:cs typeface="+mn-lt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472C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93847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title"/>
          </p:nvPr>
        </p:nvSpPr>
        <p:spPr>
          <a:xfrm>
            <a:off x="142875" y="57150"/>
            <a:ext cx="8867775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Year 4: Hockey</a:t>
            </a:r>
            <a:endParaRPr dirty="0"/>
          </a:p>
        </p:txBody>
      </p:sp>
      <p:graphicFrame>
        <p:nvGraphicFramePr>
          <p:cNvPr id="33" name="Google Shape;33;p1"/>
          <p:cNvGraphicFramePr/>
          <p:nvPr>
            <p:extLst>
              <p:ext uri="{D42A27DB-BD31-4B8C-83A1-F6EECF244321}">
                <p14:modId xmlns:p14="http://schemas.microsoft.com/office/powerpoint/2010/main" val="3982804246"/>
              </p:ext>
            </p:extLst>
          </p:nvPr>
        </p:nvGraphicFramePr>
        <p:xfrm>
          <a:off x="96038" y="553908"/>
          <a:ext cx="8771126" cy="6186967"/>
        </p:xfrm>
        <a:graphic>
          <a:graphicData uri="http://schemas.openxmlformats.org/drawingml/2006/table">
            <a:tbl>
              <a:tblPr firstRow="1" bandRow="1">
                <a:noFill/>
                <a:tableStyleId>{5CC6018B-0C4B-4D09-8F29-3156BFE00CF5}</a:tableStyleId>
              </a:tblPr>
              <a:tblGrid>
                <a:gridCol w="129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927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Subject Specific Vocabulary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Information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Important knowledge</a:t>
                      </a:r>
                      <a:endParaRPr sz="1400" u="none" strike="noStrike" cap="none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34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tackle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To remove a ball from someone’s possession.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9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Push</a:t>
                      </a:r>
                      <a:r>
                        <a:rPr lang="en-GB" sz="1200" u="none" strike="noStrike" cap="none" baseline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pass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baseline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baseline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baseline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baseline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baseline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 baseline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u="none" strike="noStrike" cap="none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Tackle</a:t>
                      </a:r>
                      <a:endParaRPr lang="en-GB" sz="120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dribble a ball</a:t>
                      </a:r>
                      <a:r>
                        <a:rPr lang="en-GB" sz="1100" b="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showing control.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50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accuracy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To send a ball to a target.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</a:t>
                      </a:r>
                      <a:r>
                        <a:rPr lang="en-GB" sz="1100" b="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dribble a ball whilst moving fast.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8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</a:t>
                      </a:r>
                      <a:r>
                        <a:rPr lang="en-GB" sz="1100" b="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send a ball using a push pass.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15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reaction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How you respond to moving balls.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6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</a:t>
                      </a:r>
                      <a:r>
                        <a:rPr lang="en-GB" sz="1100" b="0" u="none" strike="noStrike" cap="none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can shoot</a:t>
                      </a:r>
                      <a:r>
                        <a:rPr lang="en-GB" sz="1100" b="0" u="none" strike="noStrike" cap="none" baseline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a ball using accuracy.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30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push pass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A technique</a:t>
                      </a:r>
                      <a:r>
                        <a:rPr lang="en-GB" sz="1050" u="none" strike="noStrike" cap="none" baseline="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 used to send a ball to another player.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</a:t>
                      </a:r>
                      <a:r>
                        <a:rPr lang="en-GB" sz="1100" b="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make the ball move at different paces.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176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centre pass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The type of pass used to start a game.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5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</a:t>
                      </a:r>
                      <a:r>
                        <a:rPr lang="en-GB" sz="1100" b="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use the right amount of power to send a ball to a partner.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378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fundamental movements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Basic movements</a:t>
                      </a:r>
                      <a:r>
                        <a:rPr lang="en-GB" sz="1050" u="none" strike="noStrike" cap="none" baseline="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 of hockey.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1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</a:t>
                      </a:r>
                      <a:r>
                        <a:rPr lang="en-GB" sz="1100" b="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send and receive a ball avoiding a defender.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134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side-line</a:t>
                      </a: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The edge of the pitch.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020"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b="0" u="none" strike="noStrike" cap="none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</a:t>
                      </a:r>
                      <a:r>
                        <a:rPr lang="en-GB" sz="1100" b="0" u="none" strike="noStrike" cap="none" baseline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tackle the ball safely.</a:t>
                      </a:r>
                      <a:endParaRPr sz="1100" b="0" u="none" strike="noStrike" cap="none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233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obstruction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When a foot or another body part</a:t>
                      </a:r>
                      <a:r>
                        <a:rPr lang="en-GB" sz="1050" b="0" i="0" u="none" strike="noStrike" cap="none" baseline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gets in the way of the ball.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9348"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</a:t>
                      </a:r>
                      <a:r>
                        <a:rPr lang="en-GB" sz="1100" u="none" strike="noStrike" cap="none" baseline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pass a ball through a gate to a partner.</a:t>
                      </a:r>
                      <a:endParaRPr sz="11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3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rebound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50" u="none" strike="noStrike" cap="none" baseline="0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the ball bounces off another player’s stick or the side of the goal</a:t>
                      </a:r>
                      <a:endParaRPr lang="en-GB"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72"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</a:t>
                      </a:r>
                      <a:r>
                        <a:rPr lang="en-GB" sz="1100" u="none" strike="noStrike" cap="none" baseline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can send and receive a ball accurately with a partner.</a:t>
                      </a:r>
                      <a:endParaRPr sz="11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813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intercept</a:t>
                      </a:r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u="none" strike="noStrike" cap="none" dirty="0">
                          <a:latin typeface="+mj-lt"/>
                          <a:ea typeface="Calibri"/>
                          <a:cs typeface="Calibri"/>
                          <a:sym typeface="Calibri"/>
                        </a:rPr>
                        <a:t>To take a moving ball that has been sent to someone.</a:t>
                      </a:r>
                      <a:endParaRPr sz="1050" u="none" strike="noStrike" cap="none" dirty="0"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4243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Noto Sans Symbols"/>
                        <a:buChar char="❑"/>
                      </a:pPr>
                      <a:r>
                        <a:rPr lang="en-GB" sz="1100" u="none" strike="noStrike" cap="none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know</a:t>
                      </a:r>
                      <a:r>
                        <a:rPr lang="en-GB" sz="1100" u="none" strike="noStrike" cap="none" baseline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the rules of hockey and how to apply them to a game. </a:t>
                      </a:r>
                      <a:endParaRPr sz="1100" u="none" strike="noStrike" cap="none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57" y="1272930"/>
            <a:ext cx="15335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084" y="2952166"/>
            <a:ext cx="2043580" cy="160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57" y="4970592"/>
            <a:ext cx="18478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240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Noto Sans Symbols</vt:lpstr>
      <vt:lpstr>Calibri</vt:lpstr>
      <vt:lpstr>Arial</vt:lpstr>
      <vt:lpstr>Century Gothic</vt:lpstr>
      <vt:lpstr>Office Theme</vt:lpstr>
      <vt:lpstr>Year 4: Hockey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cp:lastModifiedBy>Angela Deakin</cp:lastModifiedBy>
  <cp:revision>15</cp:revision>
  <dcterms:created xsi:type="dcterms:W3CDTF">2018-11-22T20:08:20Z</dcterms:created>
  <dcterms:modified xsi:type="dcterms:W3CDTF">2022-10-06T10:58:15Z</dcterms:modified>
</cp:coreProperties>
</file>