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Z0iNiWc/w8U+44YDAYyBPpV03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DB718F-81E7-4BBB-AA04-D70AA6E48661}">
  <a:tblStyle styleId="{7ADB718F-81E7-4BBB-AA04-D70AA6E48661}" styleName="Table_0">
    <a:wholeTbl>
      <a:tcTxStyle b="off" i="off">
        <a:font>
          <a:latin typeface="+mn-lt"/>
          <a:ea typeface="+mn-lt"/>
          <a:cs typeface="+mn-lt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9EBF5"/>
          </a:solidFill>
        </a:fill>
      </a:tcStyle>
    </a:wholeTbl>
    <a:band1H>
      <a:tcTxStyle/>
      <a:tcStyle>
        <a:tcBdr/>
        <a:fill>
          <a:solidFill>
            <a:srgbClr val="CFD5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5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+mn-lt"/>
          <a:ea typeface="+mn-lt"/>
          <a:cs typeface="+mn-lt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+mn-lt"/>
          <a:ea typeface="+mn-lt"/>
          <a:cs typeface="+mn-lt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+mn-lt"/>
          <a:ea typeface="+mn-lt"/>
          <a:cs typeface="+mn-lt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+mn-lt"/>
          <a:ea typeface="+mn-lt"/>
          <a:cs typeface="+mn-lt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4395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title"/>
          </p:nvPr>
        </p:nvSpPr>
        <p:spPr>
          <a:xfrm>
            <a:off x="142875" y="57150"/>
            <a:ext cx="88677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6: Exodus Knowledge Mat</a:t>
            </a:r>
            <a:endParaRPr dirty="0"/>
          </a:p>
        </p:txBody>
      </p:sp>
      <p:graphicFrame>
        <p:nvGraphicFramePr>
          <p:cNvPr id="33" name="Google Shape;33;p1"/>
          <p:cNvGraphicFramePr/>
          <p:nvPr>
            <p:extLst>
              <p:ext uri="{D42A27DB-BD31-4B8C-83A1-F6EECF244321}">
                <p14:modId xmlns:p14="http://schemas.microsoft.com/office/powerpoint/2010/main" val="2438424982"/>
              </p:ext>
            </p:extLst>
          </p:nvPr>
        </p:nvGraphicFramePr>
        <p:xfrm>
          <a:off x="232445" y="538841"/>
          <a:ext cx="8759605" cy="6228806"/>
        </p:xfrm>
        <a:graphic>
          <a:graphicData uri="http://schemas.openxmlformats.org/drawingml/2006/table">
            <a:tbl>
              <a:tblPr firstRow="1" bandRow="1">
                <a:noFill/>
                <a:tableStyleId>{7ADB718F-81E7-4BBB-AA04-D70AA6E48661}</a:tableStyleId>
              </a:tblPr>
              <a:tblGrid>
                <a:gridCol w="127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9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Subject Specific Vocabulary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Seder Meal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 knowledge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Exodus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The departure of the Israelites from Egypt, led by Moses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know that the Exodus is a significant event in Jewish and Christian history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significant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Extremely important and worthy of attention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know that the Seder is the special meal celebrated by Jews on the first evening of the festival of Passover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76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Seder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A Jewish ritual feast for the first evening of Passover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endParaRPr sz="1100" b="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747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know that Christianity is rooted in Judaism and Jesus celebrated the Passover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086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symbolise</a:t>
                      </a:r>
                      <a:endParaRPr sz="14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Something that represents or stands for something else.</a:t>
                      </a:r>
                      <a:endParaRPr sz="105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Where something stands for something else</a:t>
                      </a:r>
                      <a:endParaRPr sz="105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endParaRPr sz="1100" b="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Significant</a:t>
                      </a:r>
                      <a:r>
                        <a:rPr lang="en-GB" sz="1800" b="1" baseline="0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Events</a:t>
                      </a:r>
                      <a:endParaRPr sz="18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know the similarities and differences between the importance placed on the Passover by Jews and Christians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25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Eucharist</a:t>
                      </a:r>
                      <a:endParaRPr sz="14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The Christian service remembering the Last Supper where bread and wine are consumed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William Wilberforce 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helped to abolish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the slave trade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Moses</a:t>
                      </a:r>
                      <a:r>
                        <a:rPr lang="en-GB" sz="1200" baseline="0" dirty="0">
                          <a:latin typeface="Century Gothic" panose="020B0502020202020204" pitchFamily="34" charset="0"/>
                        </a:rPr>
                        <a:t> parting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Century Gothic" panose="020B0502020202020204" pitchFamily="34" charset="0"/>
                        </a:rPr>
                        <a:t>the Red Sea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Century Gothic" panose="020B0502020202020204" pitchFamily="34" charset="0"/>
                        </a:rPr>
                        <a:t>during the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Century Gothic" panose="020B0502020202020204" pitchFamily="34" charset="0"/>
                        </a:rPr>
                        <a:t>Exodus from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Century Gothic" panose="020B0502020202020204" pitchFamily="34" charset="0"/>
                        </a:rPr>
                        <a:t>Egypt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117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know that Christians remember the Passover and the Last Supper during the Eucharist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can reflect on the Exodus story highlighting the connections to the Seder meal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783172"/>
                  </a:ext>
                </a:extLst>
              </a:tr>
              <a:tr h="5451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represent</a:t>
                      </a:r>
                      <a:endParaRPr sz="14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Where something stands for something else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❑"/>
                        <a:tabLst/>
                        <a:defRPr/>
                      </a:pPr>
                      <a:r>
                        <a:rPr lang="en-GB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can tell you about what happened to Zechariah.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837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Passover</a:t>
                      </a:r>
                      <a:endParaRPr sz="14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The Jewish festival remembering and celebrating the freedom of Israelites during the Exodus</a:t>
                      </a:r>
                      <a:endParaRPr sz="1050" b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4209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can make links between the Passover, Last Supper and the Eucharist</a:t>
                      </a:r>
                      <a:endParaRPr lang="en-GB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03068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entury Gothic" panose="020B0502020202020204" pitchFamily="34" charset="0"/>
                        </a:rPr>
                        <a:t>Last Supper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entury Gothic" panose="020B0502020202020204" pitchFamily="34" charset="0"/>
                        </a:rPr>
                        <a:t>Jesus’ last meal celebrating Passover with his disciples before his crucifixion</a:t>
                      </a: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freedom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entury Gothic" panose="020B0502020202020204" pitchFamily="34" charset="0"/>
                        </a:rPr>
                        <a:t>Not being imprisoned or enslaved</a:t>
                      </a:r>
                      <a:endParaRPr lang="en-US" sz="105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know Passover is a festival of memory and freedom and why it is not forgotten</a:t>
                      </a:r>
                      <a:endParaRPr lang="en-GB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796">
                <a:tc rowSpan="2"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leadership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50" dirty="0">
                          <a:latin typeface="Century Gothic" panose="020B0502020202020204" pitchFamily="34" charset="0"/>
                        </a:rPr>
                        <a:t>The action of leading a group of people</a:t>
                      </a:r>
                      <a:endParaRPr lang="en-US" sz="105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42388">
                <a:tc vMerge="1">
                  <a:txBody>
                    <a:bodyPr/>
                    <a:lstStyle/>
                    <a:p>
                      <a:endParaRPr lang="en-US" b="1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5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I can express my opinions about freedom, what it is and what it is not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2358"/>
          <a:stretch/>
        </p:blipFill>
        <p:spPr bwMode="auto">
          <a:xfrm>
            <a:off x="4128655" y="949038"/>
            <a:ext cx="2175163" cy="181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7952" r="14960" b="9121"/>
          <a:stretch/>
        </p:blipFill>
        <p:spPr bwMode="auto">
          <a:xfrm>
            <a:off x="3912937" y="3442856"/>
            <a:ext cx="1120272" cy="212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09" y="4957034"/>
            <a:ext cx="1572492" cy="157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282</Words>
  <Application>Microsoft Office PowerPoint</Application>
  <PresentationFormat>On-screen Show (4:3)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Century Gothic</vt:lpstr>
      <vt:lpstr>Noto Sans Symbols</vt:lpstr>
      <vt:lpstr>Arial</vt:lpstr>
      <vt:lpstr>Wingdings</vt:lpstr>
      <vt:lpstr>Office Theme</vt:lpstr>
      <vt:lpstr>Year 6: Exodus Knowledge 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Education</dc:title>
  <cp:revision>10</cp:revision>
  <dcterms:created xsi:type="dcterms:W3CDTF">2018-11-22T20:08:20Z</dcterms:created>
  <dcterms:modified xsi:type="dcterms:W3CDTF">2021-12-07T16:07:47Z</dcterms:modified>
</cp:coreProperties>
</file>