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8B56-E2D7-4820-AC22-B05CA5B3E23D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B777-D724-4C4A-8B46-7ACCFF204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599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8B56-E2D7-4820-AC22-B05CA5B3E23D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B777-D724-4C4A-8B46-7ACCFF204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595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8B56-E2D7-4820-AC22-B05CA5B3E23D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B777-D724-4C4A-8B46-7ACCFF204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839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8B56-E2D7-4820-AC22-B05CA5B3E23D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B777-D724-4C4A-8B46-7ACCFF204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540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8B56-E2D7-4820-AC22-B05CA5B3E23D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B777-D724-4C4A-8B46-7ACCFF204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660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8B56-E2D7-4820-AC22-B05CA5B3E23D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B777-D724-4C4A-8B46-7ACCFF204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899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8B56-E2D7-4820-AC22-B05CA5B3E23D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B777-D724-4C4A-8B46-7ACCFF204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594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8B56-E2D7-4820-AC22-B05CA5B3E23D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B777-D724-4C4A-8B46-7ACCFF204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935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8B56-E2D7-4820-AC22-B05CA5B3E23D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B777-D724-4C4A-8B46-7ACCFF204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074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8B56-E2D7-4820-AC22-B05CA5B3E23D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B777-D724-4C4A-8B46-7ACCFF204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20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8B56-E2D7-4820-AC22-B05CA5B3E23D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B777-D724-4C4A-8B46-7ACCFF204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859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98B56-E2D7-4820-AC22-B05CA5B3E23D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0B777-D724-4C4A-8B46-7ACCFF204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716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340768"/>
            <a:ext cx="7772400" cy="1470025"/>
          </a:xfrm>
        </p:spPr>
        <p:txBody>
          <a:bodyPr>
            <a:normAutofit/>
          </a:bodyPr>
          <a:lstStyle/>
          <a:p>
            <a:r>
              <a:rPr lang="en-GB" sz="6000" dirty="0" smtClean="0">
                <a:latin typeface="Sassoon Infant Std" pitchFamily="34" charset="0"/>
              </a:rPr>
              <a:t>Stories that Jesus told</a:t>
            </a:r>
            <a:endParaRPr lang="en-GB" sz="6000" dirty="0">
              <a:latin typeface="Sassoon Infant Std" pitchFamily="34" charset="0"/>
            </a:endParaRPr>
          </a:p>
        </p:txBody>
      </p:sp>
      <p:pic>
        <p:nvPicPr>
          <p:cNvPr id="1028" name="Picture 4" descr="C:\Users\s.parsons\AppData\Local\Microsoft\Windows\Temporary Internet Files\Content.IE5\6E8Q0K15\bible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717032"/>
            <a:ext cx="2597274" cy="2597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s.parsons\AppData\Local\Microsoft\Windows\Temporary Internet Files\Content.IE5\70FHG7JC\scan0050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573016"/>
            <a:ext cx="4560168" cy="2614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5784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s.parsons\AppData\Local\Microsoft\Windows\Temporary Internet Files\Content.IE5\70FHG7JC\R11 - Plant and Rocks - 0053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273" y="3933056"/>
            <a:ext cx="3656719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s.parsons\AppData\Local\Microsoft\Windows\Temporary Internet Files\Content.IE5\NV67S3Y2\Eid-Sheep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632" y="620688"/>
            <a:ext cx="2608592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s.parsons\AppData\Local\Microsoft\Windows\Temporary Internet Files\Content.IE5\6E8Q0K15\plaster[1]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5725" y="3212976"/>
            <a:ext cx="2019975" cy="1833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352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</Words>
  <Application>Microsoft Office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Stories that Jesus told</vt:lpstr>
      <vt:lpstr>PowerPoint Presentation</vt:lpstr>
    </vt:vector>
  </TitlesOfParts>
  <Company>St Philip Westbrook CE(A) Primary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Stories that Jesus told</dc:title>
  <dc:creator>s.parsons</dc:creator>
  <cp:lastModifiedBy>s.parsons</cp:lastModifiedBy>
  <cp:revision>3</cp:revision>
  <dcterms:created xsi:type="dcterms:W3CDTF">2018-03-01T17:38:05Z</dcterms:created>
  <dcterms:modified xsi:type="dcterms:W3CDTF">2020-02-28T07:56:04Z</dcterms:modified>
</cp:coreProperties>
</file>