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7A196-3DFE-45C8-B944-3971B662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ED892E-790C-4F2B-8649-35BA79678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4232B-0A12-4BD7-8904-D2751AB8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3666-71A1-488C-9C6D-3F4D8275A4F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6FF8B-AB75-46B7-92EB-161E1BD4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30311-B8F7-44A8-BD4A-91E1E7F2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EEF8-E740-41AD-A825-A51C3B48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2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6013C-C8B6-4CC0-8EF7-EB53207A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82B04-1B30-4C13-8095-FEA49CAEA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B7584-CC52-4644-BF78-4BA8874E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3666-71A1-488C-9C6D-3F4D8275A4F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01AA8-58A6-41EF-AA2F-279B8C16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F57B4-89C7-4303-B3F3-0FEB7ED6B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EEF8-E740-41AD-A825-A51C3B48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91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056E5-33A9-446C-A560-665BD4301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318BC-3D3B-4166-A887-164D7386A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C0A2E-6F04-415C-920B-113EDF37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3666-71A1-488C-9C6D-3F4D8275A4F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2D7F6-8C4E-474F-8FA4-11EED260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20190-8A64-437F-8EA8-298DAEFA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EEF8-E740-41AD-A825-A51C3B48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97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D63E-49EA-40E5-8754-C0DB6306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D7678-E4E1-414C-ACAF-B9AF4FDE4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D2EAE-C07C-46FB-AC5C-EFA44489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3666-71A1-488C-9C6D-3F4D8275A4F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7FDC8-2734-4DD2-B4C2-02A4276D9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33A8-E43D-41F6-A541-17F1EACFC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EEF8-E740-41AD-A825-A51C3B48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8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D79EC-BE05-4899-9188-8C52E6C0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2B1E5-D473-4790-9514-3EA47915C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82D4F-C4C4-4652-9C82-5EBF1302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3666-71A1-488C-9C6D-3F4D8275A4F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030FA-9BD7-406E-BD18-E18DDAFD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58A66-6264-4DC0-B052-038E7F844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EEF8-E740-41AD-A825-A51C3B48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60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EE36-BD08-468C-9D19-93797441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EAAAE-1483-4F87-8475-C5F6C1BDE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EA269-03EC-4AB5-ABA7-3B5FE21F6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DA33B-DD20-4F8F-88F1-EB427B17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3666-71A1-488C-9C6D-3F4D8275A4F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2BF19-C137-48CD-8315-379E5AE5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35792-91C7-4237-86F6-79A70B03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EEF8-E740-41AD-A825-A51C3B48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9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76AC9-4580-416D-99A0-C1598AF2C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4ABA9-7662-49BE-875D-A0DCE9B77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2571A-8497-49C2-BAC9-EC745AB4E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4A815-C915-4696-A1B9-EF673B0A7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E86214-D57D-4158-A7DF-D033BC31B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D60E05-40CF-49E5-B303-792B5B740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3666-71A1-488C-9C6D-3F4D8275A4F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A53512-85B1-438F-A98C-43C65A0C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B8D54D-C86E-401A-872C-D3BE7991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EEF8-E740-41AD-A825-A51C3B48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72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DC64-0355-4B4C-B0C3-71FA38F9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FD7B1-D3DD-499C-B1FD-F13EB786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3666-71A1-488C-9C6D-3F4D8275A4F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5DCEC-FCB5-4E50-BD74-BE620B2C0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3589E-84F8-4A56-A00C-29638088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EEF8-E740-41AD-A825-A51C3B48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14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5F407-F877-40C7-9A2F-1A3082A6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3666-71A1-488C-9C6D-3F4D8275A4F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C88F9-E16B-436A-8DD8-01DC3289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FB8A0-FCEF-46AF-9231-96A64B2F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EEF8-E740-41AD-A825-A51C3B48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14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732A-3606-4BDC-BCF7-116FA150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6148B-2634-43D0-A673-522ADB64A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B66DD-C730-4E45-973E-E397344ED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CD85F-F25D-452C-9605-96E944F3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3666-71A1-488C-9C6D-3F4D8275A4F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17BF1-C058-4718-8004-68147ADC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5929F-3C2D-44AE-AAF3-41F21CCA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EEF8-E740-41AD-A825-A51C3B48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58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0E45-00F1-4DA7-8A1C-BF0694624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AD424F-16DA-4F62-BFC0-F00A9D6B8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8C613-DDC2-47D3-930A-186EEA1F8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4A308-F6E0-4403-AAE7-F3B9E587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3666-71A1-488C-9C6D-3F4D8275A4F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542B1-1BB3-42A8-87C7-D371E4A3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27FD2-1FC7-48AB-8BE4-9408ABC2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EEF8-E740-41AD-A825-A51C3B48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61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9D41F2-ED17-48C0-BD9A-71B3CC131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C5FF1-0DD3-41CA-A954-7AEE46202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9D583-BF2F-46F8-A274-97EACEE84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33666-71A1-488C-9C6D-3F4D8275A4FA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08AA-BF4C-45A7-9412-9D2DF7C6B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56AD0-D42D-4D7C-B802-A021848AA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EEF8-E740-41AD-A825-A51C3B48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0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etective-investigation-man-police-31168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eps-mythoughts.blogspot.com/2012/01/letter-for-answer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clipart.org/detail/214331/scarf-coloured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jadeboylan.com/2011/01/super-sunday-7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stockphotos.biz/stockphoto/15685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jadeboylan.com/2011/01/super-sunday-7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jar-lid-closed-cap-glass-empty-306301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jadeboylan.com/2011/01/super-sunday-7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en/photo/1461105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jadeboylan.com/2011/01/super-sunday-7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star-favorite-yellow-icon-1292832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etective-investigation-man-police-31168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70911/st-patricks-girl-right-ar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eps-mythoughts.blogspot.com/2012/01/letter-for-answers.html" TargetMode="Externa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eps-mythoughts.blogspot.com/2012/01/letter-for-answer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eps-mythoughts.blogspot.com/2012/01/letter-for-answer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ta.stackexchange.com/users/232686/herzrasen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4E46-EB03-4F8B-9A59-58F73743F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5351" y="1098958"/>
            <a:ext cx="4645250" cy="1837594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Words with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‘</a:t>
            </a:r>
            <a:r>
              <a:rPr lang="en-GB" dirty="0" err="1">
                <a:latin typeface="Comic Sans MS" panose="030F0702030302020204" pitchFamily="66" charset="0"/>
              </a:rPr>
              <a:t>ar</a:t>
            </a:r>
            <a:r>
              <a:rPr lang="en-GB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85D93DF-0B37-4109-B051-DEC6480B2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966" r="1" b="849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BB1112C-EDE5-419D-A3DB-F9E41739F959}"/>
              </a:ext>
            </a:extLst>
          </p:cNvPr>
          <p:cNvSpPr txBox="1">
            <a:spLocks/>
          </p:cNvSpPr>
          <p:nvPr/>
        </p:nvSpPr>
        <p:spPr>
          <a:xfrm>
            <a:off x="6805351" y="3499607"/>
            <a:ext cx="4645250" cy="18375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Read the words and click to see if you are right!</a:t>
            </a:r>
          </a:p>
        </p:txBody>
      </p:sp>
    </p:spTree>
    <p:extLst>
      <p:ext uri="{BB962C8B-B14F-4D97-AF65-F5344CB8AC3E}">
        <p14:creationId xmlns:p14="http://schemas.microsoft.com/office/powerpoint/2010/main" val="217145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00FD8CA-A391-43EB-8451-5653A513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867" y="1731806"/>
            <a:ext cx="3780091" cy="1325563"/>
          </a:xfrm>
        </p:spPr>
        <p:txBody>
          <a:bodyPr>
            <a:no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scarf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CDDE92-1BA2-40E6-B6E3-A476193C3547}"/>
              </a:ext>
            </a:extLst>
          </p:cNvPr>
          <p:cNvSpPr txBox="1"/>
          <p:nvPr/>
        </p:nvSpPr>
        <p:spPr>
          <a:xfrm>
            <a:off x="429208" y="167951"/>
            <a:ext cx="1399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err="1">
                <a:latin typeface="Comic Sans MS" panose="030F0702030302020204" pitchFamily="66" charset="0"/>
              </a:rPr>
              <a:t>ar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F7F504-3B33-4385-9CC8-0125BD10F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9208" y="4436706"/>
            <a:ext cx="1800225" cy="19050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A02C337-F51D-4B22-9AE3-77A48076F0A6}"/>
              </a:ext>
            </a:extLst>
          </p:cNvPr>
          <p:cNvSpPr/>
          <p:nvPr/>
        </p:nvSpPr>
        <p:spPr>
          <a:xfrm>
            <a:off x="10539034" y="3024967"/>
            <a:ext cx="260058" cy="2432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685ED2-E207-482E-A382-7987AF3CE607}"/>
              </a:ext>
            </a:extLst>
          </p:cNvPr>
          <p:cNvSpPr/>
          <p:nvPr/>
        </p:nvSpPr>
        <p:spPr>
          <a:xfrm>
            <a:off x="9319943" y="3156151"/>
            <a:ext cx="718657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DFB2EA8-2500-41ED-AABE-6FCF564BE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57859" y="1458913"/>
            <a:ext cx="3842800" cy="339447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E6BDCC8-6C5A-4242-AB36-22BC5AF60EE0}"/>
              </a:ext>
            </a:extLst>
          </p:cNvPr>
          <p:cNvSpPr/>
          <p:nvPr/>
        </p:nvSpPr>
        <p:spPr>
          <a:xfrm>
            <a:off x="8784732" y="3024968"/>
            <a:ext cx="260058" cy="2432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17F94C-DC31-44AC-8770-DE6B7CE8201B}"/>
              </a:ext>
            </a:extLst>
          </p:cNvPr>
          <p:cNvSpPr/>
          <p:nvPr/>
        </p:nvSpPr>
        <p:spPr>
          <a:xfrm>
            <a:off x="8108785" y="3034509"/>
            <a:ext cx="260058" cy="2432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85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15" grpId="0" animBg="1"/>
      <p:bldP spid="11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27E1-E7FD-4DAA-9F7D-57FCA90DA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180" y="441739"/>
            <a:ext cx="2903376" cy="1325563"/>
          </a:xfrm>
        </p:spPr>
        <p:txBody>
          <a:bodyPr>
            <a:no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car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01D9AEA-8BC1-4DD3-9A78-0C028302F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8579" y="5120328"/>
            <a:ext cx="1918996" cy="145124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0C64E91-F2EA-4A68-9653-93FD586B3477}"/>
              </a:ext>
            </a:extLst>
          </p:cNvPr>
          <p:cNvSpPr/>
          <p:nvPr/>
        </p:nvSpPr>
        <p:spPr>
          <a:xfrm>
            <a:off x="4798503" y="1593908"/>
            <a:ext cx="260058" cy="2432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2EC3DF-0CA5-4B54-BC53-2BCF697EBFBF}"/>
              </a:ext>
            </a:extLst>
          </p:cNvPr>
          <p:cNvSpPr/>
          <p:nvPr/>
        </p:nvSpPr>
        <p:spPr>
          <a:xfrm>
            <a:off x="5377343" y="1692688"/>
            <a:ext cx="718657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close up of a car&#10;&#10;Description automatically generated">
            <a:extLst>
              <a:ext uri="{FF2B5EF4-FFF2-40B4-BE49-F238E27FC236}">
                <a16:creationId xmlns:a16="http://schemas.microsoft.com/office/drawing/2014/main" id="{A6B0E679-DFC3-44AF-BD94-E6D04B3D8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30809" y="1485550"/>
            <a:ext cx="5011723" cy="501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2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27E1-E7FD-4DAA-9F7D-57FCA90DA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180" y="441739"/>
            <a:ext cx="2903376" cy="1325563"/>
          </a:xfrm>
        </p:spPr>
        <p:txBody>
          <a:bodyPr>
            <a:no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jar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01D9AEA-8BC1-4DD3-9A78-0C028302F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8579" y="5120328"/>
            <a:ext cx="1918996" cy="145124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0C64E91-F2EA-4A68-9653-93FD586B3477}"/>
              </a:ext>
            </a:extLst>
          </p:cNvPr>
          <p:cNvSpPr/>
          <p:nvPr/>
        </p:nvSpPr>
        <p:spPr>
          <a:xfrm>
            <a:off x="4731391" y="1904301"/>
            <a:ext cx="260058" cy="2432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2EC3DF-0CA5-4B54-BC53-2BCF697EBFBF}"/>
              </a:ext>
            </a:extLst>
          </p:cNvPr>
          <p:cNvSpPr/>
          <p:nvPr/>
        </p:nvSpPr>
        <p:spPr>
          <a:xfrm>
            <a:off x="5377343" y="1692688"/>
            <a:ext cx="718657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cup, sitting, computer, table&#10;&#10;Description automatically generated">
            <a:extLst>
              <a:ext uri="{FF2B5EF4-FFF2-40B4-BE49-F238E27FC236}">
                <a16:creationId xmlns:a16="http://schemas.microsoft.com/office/drawing/2014/main" id="{658A2CCA-5DF0-4902-81DF-FCDADC66D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03891" y="2452463"/>
            <a:ext cx="2559953" cy="396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8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27E1-E7FD-4DAA-9F7D-57FCA90DA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734" y="397230"/>
            <a:ext cx="3727637" cy="1325563"/>
          </a:xfrm>
        </p:spPr>
        <p:txBody>
          <a:bodyPr>
            <a:no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farm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01D9AEA-8BC1-4DD3-9A78-0C028302F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8579" y="5120328"/>
            <a:ext cx="1918996" cy="145124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0C64E91-F2EA-4A68-9653-93FD586B3477}"/>
              </a:ext>
            </a:extLst>
          </p:cNvPr>
          <p:cNvSpPr/>
          <p:nvPr/>
        </p:nvSpPr>
        <p:spPr>
          <a:xfrm>
            <a:off x="4530055" y="1670708"/>
            <a:ext cx="260058" cy="2432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2EC3DF-0CA5-4B54-BC53-2BCF697EBFBF}"/>
              </a:ext>
            </a:extLst>
          </p:cNvPr>
          <p:cNvSpPr/>
          <p:nvPr/>
        </p:nvSpPr>
        <p:spPr>
          <a:xfrm>
            <a:off x="5166660" y="1792347"/>
            <a:ext cx="718657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B66027-02C1-4FB3-BB9B-36907AA43100}"/>
              </a:ext>
            </a:extLst>
          </p:cNvPr>
          <p:cNvSpPr/>
          <p:nvPr/>
        </p:nvSpPr>
        <p:spPr>
          <a:xfrm>
            <a:off x="6633815" y="1670707"/>
            <a:ext cx="260058" cy="2432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5A88C700-C3F9-43D6-B737-E2F7EAD70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81063" y="2376588"/>
            <a:ext cx="6229874" cy="36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6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27E1-E7FD-4DAA-9F7D-57FCA90DA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734" y="397230"/>
            <a:ext cx="3727637" cy="1325563"/>
          </a:xfrm>
        </p:spPr>
        <p:txBody>
          <a:bodyPr>
            <a:no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star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01D9AEA-8BC1-4DD3-9A78-0C028302F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8579" y="5120328"/>
            <a:ext cx="1918996" cy="145124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0C64E91-F2EA-4A68-9653-93FD586B3477}"/>
              </a:ext>
            </a:extLst>
          </p:cNvPr>
          <p:cNvSpPr/>
          <p:nvPr/>
        </p:nvSpPr>
        <p:spPr>
          <a:xfrm>
            <a:off x="4721104" y="1684769"/>
            <a:ext cx="260058" cy="2432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2EC3DF-0CA5-4B54-BC53-2BCF697EBFBF}"/>
              </a:ext>
            </a:extLst>
          </p:cNvPr>
          <p:cNvSpPr/>
          <p:nvPr/>
        </p:nvSpPr>
        <p:spPr>
          <a:xfrm>
            <a:off x="5925384" y="1725977"/>
            <a:ext cx="718657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B66027-02C1-4FB3-BB9B-36907AA43100}"/>
              </a:ext>
            </a:extLst>
          </p:cNvPr>
          <p:cNvSpPr/>
          <p:nvPr/>
        </p:nvSpPr>
        <p:spPr>
          <a:xfrm>
            <a:off x="5350298" y="1684768"/>
            <a:ext cx="260058" cy="2432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658DAD-AB0A-4E19-A48C-A1A3FE2FC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42951" y="2440917"/>
            <a:ext cx="3990363" cy="399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4E46-EB03-4F8B-9A59-58F73743F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5351" y="1098958"/>
            <a:ext cx="4645250" cy="1837594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Words with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‘</a:t>
            </a:r>
            <a:r>
              <a:rPr lang="en-GB" dirty="0" err="1">
                <a:latin typeface="Comic Sans MS" panose="030F0702030302020204" pitchFamily="66" charset="0"/>
              </a:rPr>
              <a:t>ar</a:t>
            </a:r>
            <a:r>
              <a:rPr lang="en-GB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85D93DF-0B37-4109-B051-DEC6480B2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966" r="1" b="849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BB1112C-EDE5-419D-A3DB-F9E41739F959}"/>
              </a:ext>
            </a:extLst>
          </p:cNvPr>
          <p:cNvSpPr txBox="1">
            <a:spLocks/>
          </p:cNvSpPr>
          <p:nvPr/>
        </p:nvSpPr>
        <p:spPr>
          <a:xfrm>
            <a:off x="6805351" y="3499607"/>
            <a:ext cx="4645250" cy="18375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Now, can you write the ‘</a:t>
            </a:r>
            <a:r>
              <a:rPr lang="en-GB" dirty="0" err="1">
                <a:latin typeface="Comic Sans MS" panose="030F0702030302020204" pitchFamily="66" charset="0"/>
              </a:rPr>
              <a:t>ar</a:t>
            </a:r>
            <a:r>
              <a:rPr lang="en-GB" dirty="0">
                <a:latin typeface="Comic Sans MS" panose="030F0702030302020204" pitchFamily="66" charset="0"/>
              </a:rPr>
              <a:t>’ words?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Click to see if you are right!</a:t>
            </a:r>
          </a:p>
        </p:txBody>
      </p:sp>
    </p:spTree>
    <p:extLst>
      <p:ext uri="{BB962C8B-B14F-4D97-AF65-F5344CB8AC3E}">
        <p14:creationId xmlns:p14="http://schemas.microsoft.com/office/powerpoint/2010/main" val="534442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n animal&#10;&#10;Description automatically generated">
            <a:extLst>
              <a:ext uri="{FF2B5EF4-FFF2-40B4-BE49-F238E27FC236}">
                <a16:creationId xmlns:a16="http://schemas.microsoft.com/office/drawing/2014/main" id="{DF112D2A-37C2-40CB-9405-978B3EA41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65715" y="1368280"/>
            <a:ext cx="2941046" cy="34347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CDDE92-1BA2-40E6-B6E3-A476193C3547}"/>
              </a:ext>
            </a:extLst>
          </p:cNvPr>
          <p:cNvSpPr txBox="1"/>
          <p:nvPr/>
        </p:nvSpPr>
        <p:spPr>
          <a:xfrm>
            <a:off x="429208" y="167951"/>
            <a:ext cx="1399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err="1">
                <a:latin typeface="Comic Sans MS" panose="030F0702030302020204" pitchFamily="66" charset="0"/>
              </a:rPr>
              <a:t>ar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F7F504-3B33-4385-9CC8-0125BD10F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9208" y="4436706"/>
            <a:ext cx="1800225" cy="19050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A02C337-F51D-4B22-9AE3-77A48076F0A6}"/>
              </a:ext>
            </a:extLst>
          </p:cNvPr>
          <p:cNvSpPr/>
          <p:nvPr/>
        </p:nvSpPr>
        <p:spPr>
          <a:xfrm>
            <a:off x="9226411" y="2964038"/>
            <a:ext cx="260058" cy="2432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685ED2-E207-482E-A382-7987AF3CE607}"/>
              </a:ext>
            </a:extLst>
          </p:cNvPr>
          <p:cNvSpPr/>
          <p:nvPr/>
        </p:nvSpPr>
        <p:spPr>
          <a:xfrm>
            <a:off x="7847804" y="3085679"/>
            <a:ext cx="718657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00FD8CA-A391-43EB-8451-5653A513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043" y="1760116"/>
            <a:ext cx="2903376" cy="1325563"/>
          </a:xfrm>
        </p:spPr>
        <p:txBody>
          <a:bodyPr>
            <a:no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arm</a:t>
            </a:r>
          </a:p>
        </p:txBody>
      </p:sp>
    </p:spTree>
    <p:extLst>
      <p:ext uri="{BB962C8B-B14F-4D97-AF65-F5344CB8AC3E}">
        <p14:creationId xmlns:p14="http://schemas.microsoft.com/office/powerpoint/2010/main" val="42860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00FD8CA-A391-43EB-8451-5653A513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423" y="1876307"/>
            <a:ext cx="3780091" cy="1325563"/>
          </a:xfrm>
        </p:spPr>
        <p:txBody>
          <a:bodyPr>
            <a:no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CDDE92-1BA2-40E6-B6E3-A476193C3547}"/>
              </a:ext>
            </a:extLst>
          </p:cNvPr>
          <p:cNvSpPr txBox="1"/>
          <p:nvPr/>
        </p:nvSpPr>
        <p:spPr>
          <a:xfrm>
            <a:off x="429208" y="167951"/>
            <a:ext cx="1399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err="1">
                <a:latin typeface="Comic Sans MS" panose="030F0702030302020204" pitchFamily="66" charset="0"/>
              </a:rPr>
              <a:t>ar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F7F504-3B33-4385-9CC8-0125BD10F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9208" y="4436706"/>
            <a:ext cx="1800225" cy="19050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A02C337-F51D-4B22-9AE3-77A48076F0A6}"/>
              </a:ext>
            </a:extLst>
          </p:cNvPr>
          <p:cNvSpPr/>
          <p:nvPr/>
        </p:nvSpPr>
        <p:spPr>
          <a:xfrm>
            <a:off x="10279966" y="3307359"/>
            <a:ext cx="260058" cy="2432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685ED2-E207-482E-A382-7987AF3CE607}"/>
              </a:ext>
            </a:extLst>
          </p:cNvPr>
          <p:cNvSpPr/>
          <p:nvPr/>
        </p:nvSpPr>
        <p:spPr>
          <a:xfrm>
            <a:off x="9127139" y="3430191"/>
            <a:ext cx="718657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artoon park backdrop | Cartoon Playground Background Playground ...">
            <a:extLst>
              <a:ext uri="{FF2B5EF4-FFF2-40B4-BE49-F238E27FC236}">
                <a16:creationId xmlns:a16="http://schemas.microsoft.com/office/drawing/2014/main" id="{10EBB144-3722-4ECD-8204-D4FA7A3AB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39" y="1059895"/>
            <a:ext cx="4778507" cy="337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0F16950-34F8-45A0-A1FF-65390161B724}"/>
              </a:ext>
            </a:extLst>
          </p:cNvPr>
          <p:cNvSpPr/>
          <p:nvPr/>
        </p:nvSpPr>
        <p:spPr>
          <a:xfrm>
            <a:off x="8432911" y="3354270"/>
            <a:ext cx="260058" cy="2432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23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1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00FD8CA-A391-43EB-8451-5653A513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423" y="1876307"/>
            <a:ext cx="3780091" cy="1325563"/>
          </a:xfrm>
        </p:spPr>
        <p:txBody>
          <a:bodyPr>
            <a:no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shark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CDDE92-1BA2-40E6-B6E3-A476193C3547}"/>
              </a:ext>
            </a:extLst>
          </p:cNvPr>
          <p:cNvSpPr txBox="1"/>
          <p:nvPr/>
        </p:nvSpPr>
        <p:spPr>
          <a:xfrm>
            <a:off x="429208" y="167951"/>
            <a:ext cx="1399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err="1">
                <a:latin typeface="Comic Sans MS" panose="030F0702030302020204" pitchFamily="66" charset="0"/>
              </a:rPr>
              <a:t>ar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F7F504-3B33-4385-9CC8-0125BD10F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9208" y="4436706"/>
            <a:ext cx="1800225" cy="19050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A02C337-F51D-4B22-9AE3-77A48076F0A6}"/>
              </a:ext>
            </a:extLst>
          </p:cNvPr>
          <p:cNvSpPr/>
          <p:nvPr/>
        </p:nvSpPr>
        <p:spPr>
          <a:xfrm>
            <a:off x="10622924" y="3057369"/>
            <a:ext cx="260058" cy="2432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685ED2-E207-482E-A382-7987AF3CE607}"/>
              </a:ext>
            </a:extLst>
          </p:cNvPr>
          <p:cNvSpPr/>
          <p:nvPr/>
        </p:nvSpPr>
        <p:spPr>
          <a:xfrm>
            <a:off x="9319943" y="3156151"/>
            <a:ext cx="718657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480325-3399-4F24-A95E-976DC8854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229433" y="986034"/>
            <a:ext cx="5355672" cy="53556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C5880F-95CF-4D2F-88A8-C9199F845A1B}"/>
              </a:ext>
            </a:extLst>
          </p:cNvPr>
          <p:cNvSpPr/>
          <p:nvPr/>
        </p:nvSpPr>
        <p:spPr>
          <a:xfrm>
            <a:off x="8272860" y="3171460"/>
            <a:ext cx="718657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15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56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Words with  ‘ar’</vt:lpstr>
      <vt:lpstr>car</vt:lpstr>
      <vt:lpstr>jar</vt:lpstr>
      <vt:lpstr>farm</vt:lpstr>
      <vt:lpstr>star</vt:lpstr>
      <vt:lpstr>Words with  ‘ar’</vt:lpstr>
      <vt:lpstr>arm</vt:lpstr>
      <vt:lpstr>park</vt:lpstr>
      <vt:lpstr>shark</vt:lpstr>
      <vt:lpstr>scarf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with  ‘ar’</dc:title>
  <dc:creator>shelleyisgreat@yahoo.co.uk</dc:creator>
  <cp:lastModifiedBy>shelleyisgreat@yahoo.co.uk</cp:lastModifiedBy>
  <cp:revision>3</cp:revision>
  <dcterms:created xsi:type="dcterms:W3CDTF">2020-04-20T17:05:41Z</dcterms:created>
  <dcterms:modified xsi:type="dcterms:W3CDTF">2022-02-06T18:07:23Z</dcterms:modified>
</cp:coreProperties>
</file>