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8" r:id="rId2"/>
    <p:sldId id="260" r:id="rId3"/>
    <p:sldId id="261" r:id="rId4"/>
    <p:sldId id="262" r:id="rId5"/>
    <p:sldId id="263" r:id="rId6"/>
    <p:sldId id="264" r:id="rId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" roundtripDataSignature="AMtx7mgbgmzV7CE/XDfCtBgWP6gkt/f/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4" Type="http://schemas.openxmlformats.org/officeDocument/2006/relationships/slide" Target="slides/slide3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4431" y="0"/>
            <a:ext cx="6803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55D11A46-437F-46C2-B586-D558F953AD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8" t="4881" r="1147" b="16735"/>
          <a:stretch/>
        </p:blipFill>
        <p:spPr>
          <a:xfrm rot="5400000">
            <a:off x="5954314" y="620314"/>
            <a:ext cx="5721265" cy="6754107"/>
          </a:xfrm>
          <a:prstGeom prst="rect">
            <a:avLst/>
          </a:prstGeom>
        </p:spPr>
      </p:pic>
      <p:pic>
        <p:nvPicPr>
          <p:cNvPr id="7" name="Picture 6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FF06F816-827F-46D8-8B0F-99982D362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27" t="11347" r="1517" b="17187"/>
          <a:stretch/>
        </p:blipFill>
        <p:spPr>
          <a:xfrm rot="5400000">
            <a:off x="365984" y="-365983"/>
            <a:ext cx="4705927" cy="543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10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whiteboard, indoor&#10;&#10;Description automatically generated">
            <a:extLst>
              <a:ext uri="{FF2B5EF4-FFF2-40B4-BE49-F238E27FC236}">
                <a16:creationId xmlns:a16="http://schemas.microsoft.com/office/drawing/2014/main" id="{83714685-30A3-4C64-831F-BB0AB6AA8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88" t="13730" r="3693" b="18800"/>
          <a:stretch/>
        </p:blipFill>
        <p:spPr>
          <a:xfrm rot="5400000">
            <a:off x="552827" y="-552827"/>
            <a:ext cx="5011061" cy="6116715"/>
          </a:xfrm>
          <a:prstGeom prst="rect">
            <a:avLst/>
          </a:prstGeom>
        </p:spPr>
      </p:pic>
      <p:pic>
        <p:nvPicPr>
          <p:cNvPr id="3" name="Picture 2" descr="A picture containing text, chest of drawers&#10;&#10;Description automatically generated">
            <a:extLst>
              <a:ext uri="{FF2B5EF4-FFF2-40B4-BE49-F238E27FC236}">
                <a16:creationId xmlns:a16="http://schemas.microsoft.com/office/drawing/2014/main" id="{D309CCCF-5A08-4270-81E7-7F8A5D793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25" t="8654" r="406" b="13635"/>
          <a:stretch/>
        </p:blipFill>
        <p:spPr>
          <a:xfrm rot="5400000">
            <a:off x="6702393" y="1368395"/>
            <a:ext cx="4903927" cy="607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n a white board&#10;&#10;Description automatically generated with medium confidence">
            <a:extLst>
              <a:ext uri="{FF2B5EF4-FFF2-40B4-BE49-F238E27FC236}">
                <a16:creationId xmlns:a16="http://schemas.microsoft.com/office/drawing/2014/main" id="{BEB25567-68E5-4C58-90CA-EA34EB6C6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99" t="12298" r="2940" b="18576"/>
          <a:stretch/>
        </p:blipFill>
        <p:spPr>
          <a:xfrm rot="5400000">
            <a:off x="523737" y="-337305"/>
            <a:ext cx="5215724" cy="6094523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23A7A4F-E591-487D-A276-ED47D8604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1" t="7239" r="1087" b="16903"/>
          <a:stretch/>
        </p:blipFill>
        <p:spPr>
          <a:xfrm rot="5400000">
            <a:off x="6292848" y="1037150"/>
            <a:ext cx="5521908" cy="591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57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F839C89-AFBE-4076-B5B5-5715C8FC7A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DA58D76-DE1D-4568-84AF-47A575F7C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4" t="4736" r="3742" b="16947"/>
          <a:stretch/>
        </p:blipFill>
        <p:spPr>
          <a:xfrm rot="16200000">
            <a:off x="578808" y="-344214"/>
            <a:ext cx="5642679" cy="6569475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D28B4C6-F309-42C4-BDBF-2A54E56FB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7" t="8115" r="3217" b="14848"/>
          <a:stretch/>
        </p:blipFill>
        <p:spPr>
          <a:xfrm rot="16200000">
            <a:off x="6525174" y="1187191"/>
            <a:ext cx="5229546" cy="592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38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22BC0890-7E84-409E-98BA-DBCFF9BA7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1" t="3805" b="17812"/>
          <a:stretch/>
        </p:blipFill>
        <p:spPr>
          <a:xfrm rot="16200000">
            <a:off x="469870" y="-217648"/>
            <a:ext cx="5538977" cy="6275517"/>
          </a:xfrm>
          <a:prstGeom prst="rect">
            <a:avLst/>
          </a:prstGeom>
        </p:spPr>
      </p:pic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CAAFE687-6287-431B-9A5B-8AB27AB623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" t="9867" r="4666" b="11616"/>
          <a:stretch/>
        </p:blipFill>
        <p:spPr>
          <a:xfrm rot="16200000">
            <a:off x="6278183" y="944183"/>
            <a:ext cx="5538978" cy="62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65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Widescreen</PresentationFormat>
  <Paragraphs>0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DALEY</dc:creator>
  <cp:lastModifiedBy>shelleyisgreat@yahoo.co.uk</cp:lastModifiedBy>
  <cp:revision>4</cp:revision>
  <dcterms:created xsi:type="dcterms:W3CDTF">2022-01-20T09:55:36Z</dcterms:created>
  <dcterms:modified xsi:type="dcterms:W3CDTF">2022-01-28T16:03:31Z</dcterms:modified>
</cp:coreProperties>
</file>