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71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bgmzV7CE/XDfCtBgWP6gkt/f/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431" y="0"/>
            <a:ext cx="6803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4FD20-FE42-460C-9D2E-2B407DD9C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1" t="15413" r="13027" b="10702"/>
          <a:stretch/>
        </p:blipFill>
        <p:spPr>
          <a:xfrm>
            <a:off x="1518406" y="206163"/>
            <a:ext cx="9295003" cy="6445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5FA86-B1B2-4C9D-A105-0A1C8AEC4AB4}"/>
              </a:ext>
            </a:extLst>
          </p:cNvPr>
          <p:cNvSpPr txBox="1"/>
          <p:nvPr/>
        </p:nvSpPr>
        <p:spPr>
          <a:xfrm>
            <a:off x="2127380" y="5068747"/>
            <a:ext cx="154699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Beginning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6C280-F413-4E04-90F5-CA13FEA07A9A}"/>
              </a:ext>
            </a:extLst>
          </p:cNvPr>
          <p:cNvSpPr txBox="1"/>
          <p:nvPr/>
        </p:nvSpPr>
        <p:spPr>
          <a:xfrm>
            <a:off x="3041636" y="2967335"/>
            <a:ext cx="14009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Build 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D9112-8EB2-4FC7-98DA-BEF0FB2C7E4C}"/>
              </a:ext>
            </a:extLst>
          </p:cNvPr>
          <p:cNvSpPr txBox="1"/>
          <p:nvPr/>
        </p:nvSpPr>
        <p:spPr>
          <a:xfrm>
            <a:off x="5395519" y="1722168"/>
            <a:ext cx="1400961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5F43B1-9054-49CF-8847-8D79DAEC759D}"/>
              </a:ext>
            </a:extLst>
          </p:cNvPr>
          <p:cNvSpPr txBox="1"/>
          <p:nvPr/>
        </p:nvSpPr>
        <p:spPr>
          <a:xfrm>
            <a:off x="7940208" y="2967334"/>
            <a:ext cx="1493041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Resolution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374FE-906E-4A56-B1DE-FEBD6D596392}"/>
              </a:ext>
            </a:extLst>
          </p:cNvPr>
          <p:cNvSpPr txBox="1"/>
          <p:nvPr/>
        </p:nvSpPr>
        <p:spPr>
          <a:xfrm>
            <a:off x="8798624" y="5068746"/>
            <a:ext cx="1400961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Ending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976785-6633-4407-BA1F-9B2AA2D44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6688" r="48765" b="69366"/>
          <a:stretch/>
        </p:blipFill>
        <p:spPr>
          <a:xfrm rot="16200000">
            <a:off x="1890462" y="4528832"/>
            <a:ext cx="2086294" cy="140096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0B946BC-3BDC-4C14-AE7D-0E0012098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4272" r="42609" b="43352"/>
          <a:stretch/>
        </p:blipFill>
        <p:spPr>
          <a:xfrm rot="16200000">
            <a:off x="2783304" y="2229762"/>
            <a:ext cx="1782145" cy="187525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243503D-C0E6-4238-BBCC-C77A0C6B34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462" r="1069" b="21519"/>
          <a:stretch/>
        </p:blipFill>
        <p:spPr>
          <a:xfrm rot="5400000">
            <a:off x="5204925" y="1000365"/>
            <a:ext cx="1782147" cy="190527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F8A4BD7-C33D-4390-A319-D551B318A3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18367" r="43235" b="28979"/>
          <a:stretch/>
        </p:blipFill>
        <p:spPr>
          <a:xfrm rot="10800000">
            <a:off x="8000555" y="2078355"/>
            <a:ext cx="1498549" cy="2107810"/>
          </a:xfrm>
          <a:prstGeom prst="rect">
            <a:avLst/>
          </a:prstGeom>
        </p:spPr>
      </p:pic>
      <p:pic>
        <p:nvPicPr>
          <p:cNvPr id="13" name="Picture 12" descr="A picture containing letter&#10;&#10;Description automatically generated">
            <a:extLst>
              <a:ext uri="{FF2B5EF4-FFF2-40B4-BE49-F238E27FC236}">
                <a16:creationId xmlns:a16="http://schemas.microsoft.com/office/drawing/2014/main" id="{70C7E4A9-65B0-42BE-B6D5-F389C3FB61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1785" r="11922" b="6013"/>
          <a:stretch/>
        </p:blipFill>
        <p:spPr>
          <a:xfrm rot="16200000">
            <a:off x="8843346" y="3910514"/>
            <a:ext cx="1514023" cy="26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DALEY</dc:creator>
  <cp:lastModifiedBy>shelleyisgreat@yahoo.co.uk</cp:lastModifiedBy>
  <cp:revision>8</cp:revision>
  <dcterms:created xsi:type="dcterms:W3CDTF">2022-01-20T09:55:36Z</dcterms:created>
  <dcterms:modified xsi:type="dcterms:W3CDTF">2022-02-06T18:19:39Z</dcterms:modified>
</cp:coreProperties>
</file>