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CCE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86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36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65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99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59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297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54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585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53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25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07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FFD43-53E3-4DE0-893D-102E98438AB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AE940-0BCD-4A2C-994D-C825C67FE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924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872" y="764704"/>
            <a:ext cx="1954560" cy="1143000"/>
          </a:xfrm>
        </p:spPr>
        <p:txBody>
          <a:bodyPr>
            <a:noAutofit/>
          </a:bodyPr>
          <a:lstStyle/>
          <a:p>
            <a:r>
              <a:rPr lang="en-GB" sz="15000" dirty="0" smtClean="0">
                <a:latin typeface="Sassoon Infant Std" pitchFamily="34" charset="0"/>
              </a:rPr>
              <a:t>to</a:t>
            </a:r>
            <a:endParaRPr lang="en-GB" sz="15000" dirty="0">
              <a:latin typeface="Sassoon Infant Std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347864" y="2852936"/>
            <a:ext cx="24482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5000" dirty="0">
                <a:latin typeface="Sassoon Infant Std" pitchFamily="34" charset="0"/>
              </a:rPr>
              <a:t>n</a:t>
            </a:r>
            <a:r>
              <a:rPr lang="en-GB" sz="15000" dirty="0" smtClean="0">
                <a:latin typeface="Sassoon Infant Std" pitchFamily="34" charset="0"/>
              </a:rPr>
              <a:t>o</a:t>
            </a:r>
            <a:endParaRPr lang="en-GB" sz="15000" dirty="0">
              <a:latin typeface="Sassoon Infant Std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91880" y="4869160"/>
            <a:ext cx="2304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5000" dirty="0">
                <a:latin typeface="Sassoon Infant Std" pitchFamily="34" charset="0"/>
              </a:rPr>
              <a:t>g</a:t>
            </a:r>
            <a:r>
              <a:rPr lang="en-GB" sz="15000" dirty="0" smtClean="0">
                <a:latin typeface="Sassoon Infant Std" pitchFamily="34" charset="0"/>
              </a:rPr>
              <a:t>o</a:t>
            </a:r>
            <a:endParaRPr lang="en-GB" sz="15000" dirty="0">
              <a:latin typeface="Sassoon Infant Std" pitchFamily="34" charset="0"/>
            </a:endParaRPr>
          </a:p>
        </p:txBody>
      </p:sp>
      <p:pic>
        <p:nvPicPr>
          <p:cNvPr id="1026" name="Picture 2" descr="C:\Users\s.parsons\AppData\Local\Microsoft\Windows\Temporary Internet Files\Content.IE5\9JSWDG4J\Finger-pointing-icon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908720"/>
            <a:ext cx="1368152" cy="105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.parsons\AppData\Local\Microsoft\Windows\Temporary Internet Files\Content.IE5\GIU9F78E\fghgfhfghgfh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02538"/>
            <a:ext cx="1675834" cy="144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.parsons\AppData\Local\Microsoft\Windows\Temporary Internet Files\Content.IE5\9JSWDG4J\man_walking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606" y="4123824"/>
            <a:ext cx="1803654" cy="240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46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to</vt:lpstr>
    </vt:vector>
  </TitlesOfParts>
  <Company>St Philip Westbrook CE(A)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</dc:title>
  <dc:creator>s.parsons</dc:creator>
  <cp:lastModifiedBy>s.parsons</cp:lastModifiedBy>
  <cp:revision>16</cp:revision>
  <dcterms:created xsi:type="dcterms:W3CDTF">2016-09-30T18:03:44Z</dcterms:created>
  <dcterms:modified xsi:type="dcterms:W3CDTF">2021-10-04T15:09:44Z</dcterms:modified>
</cp:coreProperties>
</file>