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1pPr>
    <a:lvl2pPr marL="0" marR="0" indent="4572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2pPr>
    <a:lvl3pPr marL="0" marR="0" indent="9144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3pPr>
    <a:lvl4pPr marL="0" marR="0" indent="13716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4pPr>
    <a:lvl5pPr marL="0" marR="0" indent="18288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5pPr>
    <a:lvl6pPr marL="0" marR="0" indent="22860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6pPr>
    <a:lvl7pPr marL="0" marR="0" indent="27432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7pPr>
    <a:lvl8pPr marL="0" marR="0" indent="32004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8pPr>
    <a:lvl9pPr marL="0" marR="0" indent="3657600" algn="ctr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>
        <a:tab pos="584200" algn="l"/>
      </a:tabLst>
      <a:defRPr kumimoji="0" sz="2600" b="0" i="0" u="none" strike="noStrike" cap="none" spc="78" normalizeH="0" baseline="0">
        <a:ln>
          <a:noFill/>
        </a:ln>
        <a:solidFill>
          <a:schemeClr val="accent1"/>
        </a:solidFill>
        <a:effectLst/>
        <a:uFillTx/>
        <a:latin typeface="Founders Grotesk Text"/>
        <a:ea typeface="Founders Grotesk Text"/>
        <a:cs typeface="Founders Grotesk Text"/>
        <a:sym typeface="Founders Grotesk Tex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381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381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381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3A39E5"/>
        </a:fontRef>
        <a:srgbClr val="3A39E5"/>
      </a:tcTxStyle>
      <a:tcStyle>
        <a:tcBdr>
          <a:left>
            <a:ln w="12700" cap="flat">
              <a:solidFill>
                <a:srgbClr val="525760"/>
              </a:solidFill>
              <a:prstDash val="solid"/>
              <a:miter lim="400000"/>
            </a:ln>
          </a:left>
          <a:right>
            <a:ln w="38100" cap="flat">
              <a:solidFill>
                <a:schemeClr val="accent1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/>
              </a:solidFill>
              <a:prstDash val="solid"/>
              <a:miter lim="400000"/>
            </a:ln>
          </a:top>
          <a:bottom>
            <a:ln w="12700" cap="flat">
              <a:solidFill>
                <a:srgbClr val="525760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525760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solidFill>
            <a:schemeClr val="accent4"/>
          </a:solidFill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381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Founders Grotesk Medium"/>
          <a:ea typeface="Founders Grotesk Medium"/>
          <a:cs typeface="Founders Grotesk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54585E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45357"/>
              <a:satOff val="2412"/>
              <a:lumOff val="-28753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45A62"/>
              </a:solidFill>
              <a:prstDash val="solid"/>
              <a:miter lim="400000"/>
            </a:ln>
          </a:left>
          <a:right>
            <a:ln w="12700" cap="flat">
              <a:solidFill>
                <a:srgbClr val="545A62"/>
              </a:solidFill>
              <a:prstDash val="solid"/>
              <a:miter lim="400000"/>
            </a:ln>
          </a:right>
          <a:top>
            <a:ln w="12700" cap="flat">
              <a:solidFill>
                <a:srgbClr val="545A62"/>
              </a:solidFill>
              <a:prstDash val="solid"/>
              <a:miter lim="400000"/>
            </a:ln>
          </a:top>
          <a:bottom>
            <a:ln w="12700" cap="flat">
              <a:solidFill>
                <a:srgbClr val="545A62"/>
              </a:solidFill>
              <a:prstDash val="solid"/>
              <a:miter lim="400000"/>
            </a:ln>
          </a:bottom>
          <a:insideH>
            <a:ln w="12700" cap="flat">
              <a:solidFill>
                <a:srgbClr val="545A62"/>
              </a:solidFill>
              <a:prstDash val="solid"/>
              <a:miter lim="400000"/>
            </a:ln>
          </a:insideH>
          <a:insideV>
            <a:ln w="12700" cap="flat">
              <a:solidFill>
                <a:srgbClr val="545A6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9FAFF"/>
          </a:solidFill>
        </a:fill>
      </a:tcStyle>
    </a:band2H>
    <a:firstCol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38100" cap="flat">
              <a:solidFill>
                <a:srgbClr val="545A62"/>
              </a:solidFill>
              <a:prstDash val="solid"/>
              <a:miter lim="400000"/>
            </a:ln>
          </a:right>
          <a:top>
            <a:ln w="12700" cap="flat">
              <a:solidFill>
                <a:srgbClr val="555A61"/>
              </a:solidFill>
              <a:prstDash val="solid"/>
              <a:miter lim="400000"/>
            </a:ln>
          </a:top>
          <a:bottom>
            <a:ln w="12700" cap="flat">
              <a:solidFill>
                <a:srgbClr val="555A61"/>
              </a:solidFill>
              <a:prstDash val="solid"/>
              <a:miter lim="400000"/>
            </a:ln>
          </a:bottom>
          <a:insideH>
            <a:ln w="12700" cap="flat">
              <a:solidFill>
                <a:srgbClr val="555A61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527787"/>
              <a:satOff val="-26837"/>
              <a:lumOff val="15324"/>
            </a:schemeClr>
          </a:solidFill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45A62"/>
              </a:solidFill>
              <a:prstDash val="solid"/>
              <a:miter lim="400000"/>
            </a:ln>
          </a:left>
          <a:right>
            <a:ln w="12700" cap="flat">
              <a:solidFill>
                <a:srgbClr val="545A62"/>
              </a:solidFill>
              <a:prstDash val="solid"/>
              <a:miter lim="400000"/>
            </a:ln>
          </a:right>
          <a:top>
            <a:ln w="38100" cap="flat">
              <a:solidFill>
                <a:srgbClr val="545A62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45A62"/>
              </a:solidFill>
              <a:prstDash val="solid"/>
              <a:miter lim="400000"/>
            </a:ln>
          </a:insideH>
          <a:insideV>
            <a:ln w="12700" cap="flat">
              <a:solidFill>
                <a:srgbClr val="545A6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Founders Grotesk Medium"/>
          <a:ea typeface="Founders Grotesk Medium"/>
          <a:cs typeface="Founders Grotesk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38100" cap="flat">
              <a:solidFill>
                <a:srgbClr val="545A62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238625"/>
              <a:satOff val="-6134"/>
              <a:lumOff val="8689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6F4E4"/>
          </a:solidFill>
        </a:fill>
      </a:tcStyle>
    </a:band2H>
    <a:firstCol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38100" cap="flat">
              <a:solidFill>
                <a:srgbClr val="53585F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solidFill>
            <a:schemeClr val="accent5">
              <a:hueOff val="503731"/>
              <a:lumOff val="7092"/>
            </a:schemeClr>
          </a:solidFill>
        </a:fill>
      </a:tcStyle>
    </a:firstCol>
    <a:lastRow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miter lim="400000"/>
            </a:ln>
          </a:left>
          <a:right>
            <a:ln w="12700" cap="flat">
              <a:solidFill>
                <a:srgbClr val="53585F"/>
              </a:solidFill>
              <a:prstDash val="solid"/>
              <a:miter lim="400000"/>
            </a:ln>
          </a:right>
          <a:top>
            <a:ln w="38100" cap="flat">
              <a:solidFill>
                <a:srgbClr val="54585E"/>
              </a:solidFill>
              <a:prstDash val="solid"/>
              <a:miter lim="400000"/>
            </a:ln>
          </a:top>
          <a:bottom>
            <a:ln w="127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3585F"/>
              </a:solidFill>
              <a:prstDash val="solid"/>
              <a:miter lim="400000"/>
            </a:ln>
          </a:insideH>
          <a:insideV>
            <a:ln w="12700" cap="flat">
              <a:solidFill>
                <a:srgbClr val="53585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Founders Grotesk Medium"/>
          <a:ea typeface="Founders Grotesk Medium"/>
          <a:cs typeface="Founders Grotesk Medium"/>
        </a:font>
        <a:srgbClr val="53575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53585F"/>
              </a:solidFill>
              <a:prstDash val="solid"/>
              <a:miter lim="400000"/>
            </a:ln>
          </a:top>
          <a:bottom>
            <a:ln w="38100" cap="flat">
              <a:solidFill>
                <a:srgbClr val="53585F"/>
              </a:solidFill>
              <a:prstDash val="solid"/>
              <a:miter lim="400000"/>
            </a:ln>
          </a:bottom>
          <a:insideH>
            <a:ln w="12700" cap="flat">
              <a:solidFill>
                <a:srgbClr val="54585E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Founders Grotesk"/>
          <a:ea typeface="Founders Grotesk"/>
          <a:cs typeface="Founders Grotesk"/>
        </a:font>
        <a:srgbClr val="53585F"/>
      </a:tcTxStyle>
      <a:tcStyle>
        <a:tcBdr>
          <a:left>
            <a:ln w="12700" cap="flat">
              <a:solidFill>
                <a:srgbClr val="A8A8A8"/>
              </a:solidFill>
              <a:prstDash val="solid"/>
              <a:miter lim="400000"/>
            </a:ln>
          </a:left>
          <a:right>
            <a:ln w="12700" cap="flat">
              <a:solidFill>
                <a:srgbClr val="A8A8A8"/>
              </a:solidFill>
              <a:prstDash val="solid"/>
              <a:miter lim="400000"/>
            </a:ln>
          </a:right>
          <a:top>
            <a:ln w="12700" cap="flat">
              <a:solidFill>
                <a:srgbClr val="A8A8A8"/>
              </a:solidFill>
              <a:prstDash val="solid"/>
              <a:miter lim="400000"/>
            </a:ln>
          </a:top>
          <a:bottom>
            <a:ln w="12700" cap="flat">
              <a:solidFill>
                <a:srgbClr val="A8A8A8"/>
              </a:solidFill>
              <a:prstDash val="solid"/>
              <a:miter lim="400000"/>
            </a:ln>
          </a:bottom>
          <a:insideH>
            <a:ln w="12700" cap="flat">
              <a:solidFill>
                <a:srgbClr val="A8A8A8"/>
              </a:solidFill>
              <a:prstDash val="solid"/>
              <a:miter lim="400000"/>
            </a:ln>
          </a:insideH>
          <a:insideV>
            <a:ln w="12700" cap="flat">
              <a:solidFill>
                <a:srgbClr val="A8A8A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5666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56667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EBEB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38100" cap="flat">
              <a:solidFill>
                <a:srgbClr val="656667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A8A8A9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8" d="100"/>
          <a:sy n="38" d="100"/>
        </p:scale>
        <p:origin x="-516" y="-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0" name="Shape 17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198558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3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71500" y="12269258"/>
            <a:ext cx="23235147" cy="555245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tabLst/>
              <a:defRPr sz="2800" b="1" cap="all" spc="168">
                <a:solidFill>
                  <a:schemeClr val="accent4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r>
              <a:t>Author and Date </a:t>
            </a:r>
          </a:p>
        </p:txBody>
      </p:sp>
      <p:sp>
        <p:nvSpPr>
          <p:cNvPr id="14" name="Line"/>
          <p:cNvSpPr/>
          <p:nvPr/>
        </p:nvSpPr>
        <p:spPr>
          <a:xfrm>
            <a:off x="635000" y="9443335"/>
            <a:ext cx="23114000" cy="63502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5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71500" y="9525885"/>
            <a:ext cx="23235147" cy="2647065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15000" spc="-300">
                <a:solidFill>
                  <a:srgbClr val="FFFFFF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71500" y="847716"/>
            <a:ext cx="23235147" cy="2324101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80000"/>
              </a:lnSpc>
              <a:tabLst/>
              <a:defRPr spc="-79">
                <a:solidFill>
                  <a:schemeClr val="accent4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  <a:lvl2pPr defTabSz="825500">
              <a:lnSpc>
                <a:spcPct val="80000"/>
              </a:lnSpc>
              <a:tabLst/>
              <a:defRPr spc="-79">
                <a:solidFill>
                  <a:schemeClr val="accent4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2pPr>
            <a:lvl3pPr defTabSz="825500">
              <a:lnSpc>
                <a:spcPct val="80000"/>
              </a:lnSpc>
              <a:tabLst/>
              <a:defRPr spc="-79">
                <a:solidFill>
                  <a:schemeClr val="accent4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3pPr>
            <a:lvl4pPr defTabSz="825500">
              <a:lnSpc>
                <a:spcPct val="80000"/>
              </a:lnSpc>
              <a:tabLst/>
              <a:defRPr spc="-79">
                <a:solidFill>
                  <a:schemeClr val="accent4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4pPr>
            <a:lvl5pPr defTabSz="825500">
              <a:lnSpc>
                <a:spcPct val="80000"/>
              </a:lnSpc>
              <a:tabLst/>
              <a:defRPr spc="-79">
                <a:solidFill>
                  <a:schemeClr val="accent4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14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1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71500" y="3898900"/>
            <a:ext cx="23236826" cy="5499100"/>
          </a:xfrm>
          <a:prstGeom prst="rect">
            <a:avLst/>
          </a:prstGeom>
        </p:spPr>
        <p:txBody>
          <a:bodyPr anchor="ctr"/>
          <a:lstStyle>
            <a:lvl1pPr defTabSz="825500">
              <a:lnSpc>
                <a:spcPct val="100000"/>
              </a:lnSpc>
              <a:tabLst/>
              <a:defRPr sz="12000" spc="-23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  <a:lvl2pPr defTabSz="825500">
              <a:lnSpc>
                <a:spcPct val="100000"/>
              </a:lnSpc>
              <a:tabLst/>
              <a:defRPr sz="12000" spc="-23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2pPr>
            <a:lvl3pPr defTabSz="825500">
              <a:lnSpc>
                <a:spcPct val="100000"/>
              </a:lnSpc>
              <a:tabLst/>
              <a:defRPr sz="12000" spc="-23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3pPr>
            <a:lvl4pPr defTabSz="825500">
              <a:lnSpc>
                <a:spcPct val="100000"/>
              </a:lnSpc>
              <a:tabLst/>
              <a:defRPr sz="12000" spc="-23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4pPr>
            <a:lvl5pPr defTabSz="825500">
              <a:lnSpc>
                <a:spcPct val="100000"/>
              </a:lnSpc>
              <a:tabLst/>
              <a:defRPr sz="12000" spc="-23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g Fact">
    <p:bg>
      <p:bgPr>
        <a:solidFill>
          <a:srgbClr val="C3D9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34999" y="1346200"/>
            <a:ext cx="23241001" cy="8451368"/>
          </a:xfrm>
          <a:prstGeom prst="rect">
            <a:avLst/>
          </a:prstGeom>
        </p:spPr>
        <p:txBody>
          <a:bodyPr anchor="b"/>
          <a:lstStyle>
            <a:lvl1pPr defTabSz="825500">
              <a:lnSpc>
                <a:spcPct val="80000"/>
              </a:lnSpc>
              <a:tabLst/>
              <a:defRPr sz="42000" spc="-419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1pPr>
            <a:lvl2pPr defTabSz="825500">
              <a:lnSpc>
                <a:spcPct val="80000"/>
              </a:lnSpc>
              <a:tabLst/>
              <a:defRPr sz="42000" spc="-419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2pPr>
            <a:lvl3pPr defTabSz="825500">
              <a:lnSpc>
                <a:spcPct val="80000"/>
              </a:lnSpc>
              <a:tabLst/>
              <a:defRPr sz="42000" spc="-419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3pPr>
            <a:lvl4pPr defTabSz="825500">
              <a:lnSpc>
                <a:spcPct val="80000"/>
              </a:lnSpc>
              <a:tabLst/>
              <a:defRPr sz="42000" spc="-419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4pPr>
            <a:lvl5pPr defTabSz="825500">
              <a:lnSpc>
                <a:spcPct val="80000"/>
              </a:lnSpc>
              <a:tabLst/>
              <a:defRPr sz="42000" spc="-419">
                <a:solidFill>
                  <a:schemeClr val="accent1"/>
                </a:solidFill>
                <a:latin typeface="Founders Grotesk Light"/>
                <a:ea typeface="Founders Grotesk Light"/>
                <a:cs typeface="Founders Grotesk Light"/>
                <a:sym typeface="Founders Grotesk Light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4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35000" y="9170947"/>
            <a:ext cx="23241000" cy="932816"/>
          </a:xfrm>
          <a:prstGeom prst="rect">
            <a:avLst/>
          </a:prstGeom>
        </p:spPr>
        <p:txBody>
          <a:bodyPr/>
          <a:lstStyle>
            <a:lvl1pPr defTabSz="817244">
              <a:lnSpc>
                <a:spcPct val="80000"/>
              </a:lnSpc>
              <a:tabLst/>
              <a:defRPr sz="5445" spc="-54">
                <a:solidFill>
                  <a:schemeClr val="accent1"/>
                </a:solidFill>
              </a:defRPr>
            </a:lvl1pPr>
          </a:lstStyle>
          <a:p>
            <a:r>
              <a:t>Fact information</a:t>
            </a:r>
          </a:p>
        </p:txBody>
      </p:sp>
      <p:sp>
        <p:nvSpPr>
          <p:cNvPr id="125" name="Line"/>
          <p:cNvSpPr/>
          <p:nvPr/>
        </p:nvSpPr>
        <p:spPr>
          <a:xfrm>
            <a:off x="635000" y="12192000"/>
            <a:ext cx="23118143" cy="0"/>
          </a:xfrm>
          <a:prstGeom prst="line">
            <a:avLst/>
          </a:prstGeom>
          <a:ln w="381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26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bg>
      <p:bgPr>
        <a:solidFill>
          <a:srgbClr val="C3D9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35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1">
                <a:hueOff val="-42304"/>
                <a:satOff val="23749"/>
                <a:lumOff val="-45745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3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148060" y="9247147"/>
            <a:ext cx="22707182" cy="932816"/>
          </a:xfrm>
          <a:prstGeom prst="rect">
            <a:avLst/>
          </a:prstGeom>
        </p:spPr>
        <p:txBody>
          <a:bodyPr anchor="ctr"/>
          <a:lstStyle>
            <a:lvl1pPr defTabSz="817244">
              <a:lnSpc>
                <a:spcPct val="80000"/>
              </a:lnSpc>
              <a:tabLst/>
              <a:defRPr sz="5445" spc="-54">
                <a:solidFill>
                  <a:schemeClr val="accent1"/>
                </a:solidFill>
              </a:defRPr>
            </a:lvl1pPr>
          </a:lstStyle>
          <a:p>
            <a:r>
              <a:t>Attribution</a:t>
            </a:r>
          </a:p>
        </p:txBody>
      </p:sp>
      <p:sp>
        <p:nvSpPr>
          <p:cNvPr id="137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15838" y="1325581"/>
            <a:ext cx="23241001" cy="4970080"/>
          </a:xfrm>
          <a:prstGeom prst="rect">
            <a:avLst/>
          </a:prstGeom>
        </p:spPr>
        <p:txBody>
          <a:bodyPr/>
          <a:lstStyle>
            <a:lvl1pPr marL="419100" indent="-419100" defTabSz="825500">
              <a:lnSpc>
                <a:spcPct val="80000"/>
              </a:lnSpc>
              <a:tabLst/>
              <a:defRPr sz="12000" spc="-11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  <a:lvl2pPr marL="419100" indent="38100" defTabSz="825500">
              <a:lnSpc>
                <a:spcPct val="80000"/>
              </a:lnSpc>
              <a:tabLst/>
              <a:defRPr sz="12000" spc="-11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2pPr>
            <a:lvl3pPr marL="419100" indent="495300" defTabSz="825500">
              <a:lnSpc>
                <a:spcPct val="80000"/>
              </a:lnSpc>
              <a:tabLst/>
              <a:defRPr sz="12000" spc="-11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3pPr>
            <a:lvl4pPr marL="419100" indent="952500" defTabSz="825500">
              <a:lnSpc>
                <a:spcPct val="80000"/>
              </a:lnSpc>
              <a:tabLst/>
              <a:defRPr sz="12000" spc="-11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4pPr>
            <a:lvl5pPr marL="419100" indent="1409700" defTabSz="825500">
              <a:lnSpc>
                <a:spcPct val="80000"/>
              </a:lnSpc>
              <a:tabLst/>
              <a:defRPr sz="12000" spc="-11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Image"/>
          <p:cNvSpPr>
            <a:spLocks noGrp="1"/>
          </p:cNvSpPr>
          <p:nvPr>
            <p:ph type="pic" sz="half" idx="21"/>
          </p:nvPr>
        </p:nvSpPr>
        <p:spPr>
          <a:xfrm>
            <a:off x="12192000" y="-1003300"/>
            <a:ext cx="11557000" cy="76792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Image"/>
          <p:cNvSpPr>
            <a:spLocks noGrp="1"/>
          </p:cNvSpPr>
          <p:nvPr>
            <p:ph type="pic" sz="half" idx="22"/>
          </p:nvPr>
        </p:nvSpPr>
        <p:spPr>
          <a:xfrm>
            <a:off x="12192000" y="5397500"/>
            <a:ext cx="11557000" cy="77497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Image"/>
          <p:cNvSpPr>
            <a:spLocks noGrp="1"/>
          </p:cNvSpPr>
          <p:nvPr>
            <p:ph type="pic" idx="23"/>
          </p:nvPr>
        </p:nvSpPr>
        <p:spPr>
          <a:xfrm>
            <a:off x="571500" y="-698500"/>
            <a:ext cx="11684000" cy="1442649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1054398042_3378x2084.jpg"/>
          <p:cNvSpPr>
            <a:spLocks noGrp="1"/>
          </p:cNvSpPr>
          <p:nvPr>
            <p:ph type="pic" idx="21"/>
          </p:nvPr>
        </p:nvSpPr>
        <p:spPr>
          <a:xfrm>
            <a:off x="0" y="-2984500"/>
            <a:ext cx="28333700" cy="174799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1054398042_3378x2084.jpg"/>
          <p:cNvSpPr>
            <a:spLocks noGrp="1"/>
          </p:cNvSpPr>
          <p:nvPr>
            <p:ph type="pic" idx="21"/>
          </p:nvPr>
        </p:nvSpPr>
        <p:spPr>
          <a:xfrm>
            <a:off x="0" y="-3898900"/>
            <a:ext cx="28587700" cy="176366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5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571500" y="12269258"/>
            <a:ext cx="23241000" cy="555245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tabLst/>
              <a:defRPr sz="2800" b="1" cap="all" spc="168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71500" y="853952"/>
            <a:ext cx="23241000" cy="2321049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  <a:lvl2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2pPr>
            <a:lvl3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3pPr>
            <a:lvl4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4pPr>
            <a:lvl5pPr defTabSz="825500">
              <a:lnSpc>
                <a:spcPct val="80000"/>
              </a:lnSpc>
              <a:tabLst/>
              <a:defRPr spc="-79">
                <a:solidFill>
                  <a:srgbClr val="FFFFFF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7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28" name="Line"/>
          <p:cNvSpPr/>
          <p:nvPr/>
        </p:nvSpPr>
        <p:spPr>
          <a:xfrm>
            <a:off x="635000" y="9443335"/>
            <a:ext cx="23114000" cy="63502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2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71500" y="9525000"/>
            <a:ext cx="23241000" cy="2641600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15000" spc="-300">
                <a:solidFill>
                  <a:srgbClr val="FFFFFF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Photo 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520524404_2582x1617.jpg"/>
          <p:cNvSpPr>
            <a:spLocks noGrp="1"/>
          </p:cNvSpPr>
          <p:nvPr>
            <p:ph type="pic" idx="21"/>
          </p:nvPr>
        </p:nvSpPr>
        <p:spPr>
          <a:xfrm>
            <a:off x="9626600" y="-1"/>
            <a:ext cx="21901492" cy="1371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8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39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40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571500" y="12269258"/>
            <a:ext cx="11049000" cy="555245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tabLst/>
              <a:defRPr sz="2800" b="1" cap="all" spc="168">
                <a:solidFill>
                  <a:schemeClr val="accent1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r>
              <a:t>Author and Date</a:t>
            </a:r>
          </a:p>
        </p:txBody>
      </p:sp>
      <p:sp>
        <p:nvSpPr>
          <p:cNvPr id="4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71500" y="4770137"/>
            <a:ext cx="11049000" cy="7036978"/>
          </a:xfrm>
          <a:prstGeom prst="rect">
            <a:avLst/>
          </a:prstGeom>
        </p:spPr>
        <p:txBody>
          <a:bodyPr/>
          <a:lstStyle>
            <a:lvl1pPr>
              <a:defRPr sz="15000" spc="-300">
                <a:solidFill>
                  <a:schemeClr val="accent1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r>
              <a:t>Slide Title</a:t>
            </a:r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50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5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71500" y="12269258"/>
            <a:ext cx="23241000" cy="555245"/>
          </a:xfrm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tabLst/>
              <a:defRPr sz="2800" b="1" cap="all" spc="168">
                <a:solidFill>
                  <a:schemeClr val="accent1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r>
              <a:t>Author and Date</a:t>
            </a:r>
          </a:p>
        </p:txBody>
      </p:sp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571500" y="3904441"/>
            <a:ext cx="23241000" cy="7697009"/>
          </a:xfrm>
          <a:prstGeom prst="rect">
            <a:avLst/>
          </a:prstGeom>
        </p:spPr>
        <p:txBody>
          <a:bodyPr/>
          <a:lstStyle>
            <a:lvl1pPr marL="4572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1pPr>
            <a:lvl2pPr marL="9144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2pPr>
            <a:lvl3pPr marL="13716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3pPr>
            <a:lvl4pPr marL="18288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4pPr>
            <a:lvl5pPr marL="22860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71500" y="652482"/>
            <a:ext cx="23241000" cy="1951018"/>
          </a:xfrm>
          <a:prstGeom prst="rect">
            <a:avLst/>
          </a:prstGeom>
        </p:spPr>
        <p:txBody>
          <a:bodyPr/>
          <a:lstStyle>
            <a:lvl1pPr>
              <a:lnSpc>
                <a:spcPct val="60000"/>
              </a:lnSpc>
              <a:defRPr sz="12000" spc="-239">
                <a:solidFill>
                  <a:schemeClr val="accent1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r>
              <a:t>Slide Title</a:t>
            </a:r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436122" y="12268199"/>
            <a:ext cx="371756" cy="55524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Line"/>
          <p:cNvSpPr/>
          <p:nvPr/>
        </p:nvSpPr>
        <p:spPr>
          <a:xfrm>
            <a:off x="635000" y="12192000"/>
            <a:ext cx="23118143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62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6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571500" y="3898900"/>
            <a:ext cx="23241000" cy="7696200"/>
          </a:xfrm>
          <a:prstGeom prst="rect">
            <a:avLst/>
          </a:prstGeom>
        </p:spPr>
        <p:txBody>
          <a:bodyPr numCol="2" spcCol="1162050"/>
          <a:lstStyle>
            <a:lvl1pPr marL="4572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1pPr>
            <a:lvl2pPr marL="9144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2pPr>
            <a:lvl3pPr marL="13716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3pPr>
            <a:lvl4pPr marL="18288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4pPr>
            <a:lvl5pPr marL="22860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3157200" y="1852248"/>
            <a:ext cx="10256838" cy="1310641"/>
          </a:xfrm>
          <a:prstGeom prst="rect">
            <a:avLst/>
          </a:prstGeom>
        </p:spPr>
        <p:txBody>
          <a:bodyPr anchor="ctr"/>
          <a:lstStyle>
            <a:lvl1pPr defTabSz="817244">
              <a:lnSpc>
                <a:spcPct val="80000"/>
              </a:lnSpc>
              <a:tabLst/>
              <a:defRPr sz="7919" spc="-79">
                <a:solidFill>
                  <a:schemeClr val="accent1"/>
                </a:solidFill>
                <a:latin typeface="Founders Grotesk"/>
                <a:ea typeface="Founders Grotesk"/>
                <a:cs typeface="Founders Grotesk"/>
                <a:sym typeface="Founders Grotesk"/>
              </a:defRPr>
            </a:lvl1pPr>
          </a:lstStyle>
          <a:p>
            <a:r>
              <a:t>Slide Subtitle</a:t>
            </a:r>
          </a:p>
        </p:txBody>
      </p:sp>
      <p:sp>
        <p:nvSpPr>
          <p:cNvPr id="72" name="683033896_1440x1778.jpg"/>
          <p:cNvSpPr>
            <a:spLocks noGrp="1"/>
          </p:cNvSpPr>
          <p:nvPr>
            <p:ph type="pic" idx="22"/>
          </p:nvPr>
        </p:nvSpPr>
        <p:spPr>
          <a:xfrm>
            <a:off x="0" y="-671784"/>
            <a:ext cx="12196747" cy="150595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3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74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75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3157200" y="864810"/>
            <a:ext cx="10256838" cy="1308101"/>
          </a:xfrm>
          <a:prstGeom prst="rect">
            <a:avLst/>
          </a:prstGeom>
        </p:spPr>
        <p:txBody>
          <a:bodyPr anchor="b"/>
          <a:lstStyle>
            <a:lvl1pPr>
              <a:defRPr spc="0">
                <a:solidFill>
                  <a:schemeClr val="accent1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r>
              <a:t>Slide Title </a:t>
            </a:r>
          </a:p>
        </p:txBody>
      </p:sp>
      <p:sp>
        <p:nvSpPr>
          <p:cNvPr id="7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3157200" y="3904441"/>
            <a:ext cx="10256838" cy="7303309"/>
          </a:xfrm>
          <a:prstGeom prst="rect">
            <a:avLst/>
          </a:prstGeom>
        </p:spPr>
        <p:txBody>
          <a:bodyPr/>
          <a:lstStyle>
            <a:lvl1pPr marL="4572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1pPr>
            <a:lvl2pPr marL="9144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2pPr>
            <a:lvl3pPr marL="13716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3pPr>
            <a:lvl4pPr marL="18288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4pPr>
            <a:lvl5pPr marL="2286000" indent="-457200" defTabSz="825500">
              <a:lnSpc>
                <a:spcPct val="80000"/>
              </a:lnSpc>
              <a:spcBef>
                <a:spcPts val="3600"/>
              </a:spcBef>
              <a:buClr>
                <a:schemeClr val="accent1"/>
              </a:buClr>
              <a:buSzPct val="100000"/>
              <a:buChar char="•"/>
              <a:tabLst/>
              <a:defRPr sz="4200" spc="-42">
                <a:solidFill>
                  <a:srgbClr val="000000"/>
                </a:solidFill>
                <a:latin typeface="Founders Grotesk Text"/>
                <a:ea typeface="Founders Grotesk Text"/>
                <a:cs typeface="Founders Grotesk Text"/>
                <a:sym typeface="Founders Grotesk Text"/>
              </a:defRPr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">
    <p:bg>
      <p:bgPr>
        <a:solidFill>
          <a:schemeClr val="accent3">
            <a:hueOff val="513816"/>
            <a:satOff val="9467"/>
            <a:lumOff val="1748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1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85" name="Line"/>
          <p:cNvSpPr/>
          <p:nvPr/>
        </p:nvSpPr>
        <p:spPr>
          <a:xfrm>
            <a:off x="635000" y="9443335"/>
            <a:ext cx="23114000" cy="1"/>
          </a:xfrm>
          <a:prstGeom prst="line">
            <a:avLst/>
          </a:prstGeom>
          <a:ln w="114300">
            <a:solidFill>
              <a:schemeClr val="accent1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86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571500" y="9530979"/>
            <a:ext cx="23241000" cy="20193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70000"/>
              </a:lnSpc>
              <a:defRPr sz="15000" spc="-300">
                <a:solidFill>
                  <a:schemeClr val="accent1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r>
              <a:t>Section Title</a:t>
            </a:r>
          </a:p>
        </p:txBody>
      </p:sp>
      <p:sp>
        <p:nvSpPr>
          <p:cNvPr id="8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Line"/>
          <p:cNvSpPr/>
          <p:nvPr/>
        </p:nvSpPr>
        <p:spPr>
          <a:xfrm>
            <a:off x="635000" y="12192000"/>
            <a:ext cx="23114000" cy="0"/>
          </a:xfrm>
          <a:prstGeom prst="line">
            <a:avLst/>
          </a:prstGeom>
          <a:ln w="38100">
            <a:solidFill>
              <a:schemeClr val="accent4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95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96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71500" y="715982"/>
            <a:ext cx="23241000" cy="1951018"/>
          </a:xfrm>
          <a:prstGeom prst="rect">
            <a:avLst/>
          </a:prstGeom>
        </p:spPr>
        <p:txBody>
          <a:bodyPr/>
          <a:lstStyle>
            <a:lvl1pPr>
              <a:lnSpc>
                <a:spcPct val="60000"/>
              </a:lnSpc>
              <a:defRPr sz="12000" spc="-239">
                <a:solidFill>
                  <a:schemeClr val="accent1"/>
                </a:solidFill>
                <a:latin typeface="+mn-lt"/>
                <a:ea typeface="+mn-ea"/>
                <a:cs typeface="+mn-cs"/>
                <a:sym typeface="Founders Grotesk Semibold"/>
              </a:defRPr>
            </a:lvl1pPr>
          </a:lstStyle>
          <a:p>
            <a:r>
              <a:t>Slide Title </a:t>
            </a:r>
          </a:p>
        </p:txBody>
      </p:sp>
      <p:sp>
        <p:nvSpPr>
          <p:cNvPr id="9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5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hueOff val="-42304"/>
            <a:satOff val="23749"/>
            <a:lumOff val="-4574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genda Title"/>
          <p:cNvSpPr txBox="1">
            <a:spLocks noGrp="1"/>
          </p:cNvSpPr>
          <p:nvPr>
            <p:ph type="title"/>
          </p:nvPr>
        </p:nvSpPr>
        <p:spPr>
          <a:xfrm>
            <a:off x="575641" y="881082"/>
            <a:ext cx="23241001" cy="1951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Agenda Title</a:t>
            </a:r>
          </a:p>
        </p:txBody>
      </p:sp>
      <p:sp>
        <p:nvSpPr>
          <p:cNvPr id="3" name="Line"/>
          <p:cNvSpPr/>
          <p:nvPr/>
        </p:nvSpPr>
        <p:spPr>
          <a:xfrm>
            <a:off x="639142" y="692907"/>
            <a:ext cx="23114001" cy="1"/>
          </a:xfrm>
          <a:prstGeom prst="line">
            <a:avLst/>
          </a:prstGeom>
          <a:ln w="114300">
            <a:solidFill>
              <a:schemeClr val="accent4"/>
            </a:solidFill>
            <a:miter lim="400000"/>
          </a:ln>
        </p:spPr>
        <p:txBody>
          <a:bodyPr lIns="0" tIns="0" rIns="0" bIns="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575641" y="3276600"/>
            <a:ext cx="23241001" cy="9870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431499" y="12268199"/>
            <a:ext cx="371756" cy="55524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825500">
              <a:spcBef>
                <a:spcPts val="0"/>
              </a:spcBef>
              <a:tabLst/>
              <a:defRPr sz="2800" spc="28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1pPr>
      <a:lvl2pPr marL="0" marR="0" indent="4572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2pPr>
      <a:lvl3pPr marL="0" marR="0" indent="9144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3pPr>
      <a:lvl4pPr marL="0" marR="0" indent="13716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4pPr>
      <a:lvl5pPr marL="0" marR="0" indent="18288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5pPr>
      <a:lvl6pPr marL="0" marR="0" indent="22860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6pPr>
      <a:lvl7pPr marL="0" marR="0" indent="27432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7pPr>
      <a:lvl8pPr marL="0" marR="0" indent="32004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8pPr>
      <a:lvl9pPr marL="0" marR="0" indent="36576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79" baseline="0">
          <a:solidFill>
            <a:schemeClr val="accent4"/>
          </a:solidFill>
          <a:uFillTx/>
          <a:latin typeface="Founders Grotesk"/>
          <a:ea typeface="Founders Grotesk"/>
          <a:cs typeface="Founders Grotesk"/>
          <a:sym typeface="Founders Grotesk"/>
        </a:defRPr>
      </a:lvl9pPr>
    </p:titleStyle>
    <p:bodyStyle>
      <a:lvl1pPr marL="0" marR="0" indent="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1pPr>
      <a:lvl2pPr marL="0" marR="0" indent="4572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2pPr>
      <a:lvl3pPr marL="0" marR="0" indent="9144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3pPr>
      <a:lvl4pPr marL="0" marR="0" indent="13716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4pPr>
      <a:lvl5pPr marL="0" marR="0" indent="18288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5pPr>
      <a:lvl6pPr marL="0" marR="0" indent="22860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6pPr>
      <a:lvl7pPr marL="0" marR="0" indent="27432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7pPr>
      <a:lvl8pPr marL="0" marR="0" indent="32004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8pPr>
      <a:lvl9pPr marL="0" marR="0" indent="3657600" algn="l" defTabSz="4699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69900" algn="l"/>
        </a:tabLst>
        <a:defRPr sz="8000" b="0" i="0" u="none" strike="noStrike" cap="none" spc="0" baseline="0">
          <a:solidFill>
            <a:srgbClr val="C3CCB0"/>
          </a:solidFill>
          <a:uFillTx/>
          <a:latin typeface="+mn-lt"/>
          <a:ea typeface="+mn-ea"/>
          <a:cs typeface="+mn-cs"/>
          <a:sym typeface="Founders Grotesk Semibold"/>
        </a:defRPr>
      </a:lvl9pPr>
    </p:bodyStyle>
    <p:otherStyle>
      <a:lvl1pPr marL="0" marR="0" indent="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1pPr>
      <a:lvl2pPr marL="0" marR="0" indent="4572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2pPr>
      <a:lvl3pPr marL="0" marR="0" indent="9144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3pPr>
      <a:lvl4pPr marL="0" marR="0" indent="13716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4pPr>
      <a:lvl5pPr marL="0" marR="0" indent="18288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5pPr>
      <a:lvl6pPr marL="0" marR="0" indent="22860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6pPr>
      <a:lvl7pPr marL="0" marR="0" indent="27432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7pPr>
      <a:lvl8pPr marL="0" marR="0" indent="32004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8pPr>
      <a:lvl9pPr marL="0" marR="0" indent="3657600" algn="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28" baseline="0">
          <a:solidFill>
            <a:schemeClr val="tx1"/>
          </a:solidFill>
          <a:uFillTx/>
          <a:latin typeface="+mn-lt"/>
          <a:ea typeface="+mn-ea"/>
          <a:cs typeface="+mn-cs"/>
          <a:sym typeface="Founders Grotesk Condense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7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"/>
          <p:cNvSpPr txBox="1"/>
          <p:nvPr/>
        </p:nvSpPr>
        <p:spPr>
          <a:xfrm>
            <a:off x="10904019" y="4082881"/>
            <a:ext cx="2575962" cy="55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5400" spc="1062">
                <a:solidFill>
                  <a:schemeClr val="accent6">
                    <a:hueOff val="-80933"/>
                    <a:satOff val="-49770"/>
                    <a:lumOff val="-29383"/>
                  </a:schemeClr>
                </a:solidFill>
                <a:latin typeface="Futura Bold"/>
                <a:ea typeface="Futura Bold"/>
                <a:cs typeface="Futura Bold"/>
                <a:sym typeface="Futura Bold"/>
              </a:defRPr>
            </a:lvl1pPr>
          </a:lstStyle>
          <a:p>
            <a:r>
              <a:rPr dirty="0">
                <a:latin typeface="Sassoon Infant Std" pitchFamily="34" charset="0"/>
              </a:rPr>
              <a:t>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7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a"/>
          <p:cNvSpPr txBox="1"/>
          <p:nvPr/>
        </p:nvSpPr>
        <p:spPr>
          <a:xfrm>
            <a:off x="10932873" y="4082881"/>
            <a:ext cx="2518253" cy="55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5400" spc="1062">
                <a:solidFill>
                  <a:schemeClr val="accent6">
                    <a:hueOff val="-80933"/>
                    <a:satOff val="-49770"/>
                    <a:lumOff val="-29383"/>
                  </a:schemeClr>
                </a:solidFill>
                <a:latin typeface="Futura Bold"/>
                <a:ea typeface="Futura Bold"/>
                <a:cs typeface="Futura Bold"/>
                <a:sym typeface="Futura Bold"/>
              </a:defRPr>
            </a:lvl1pPr>
          </a:lstStyle>
          <a:p>
            <a:r>
              <a:rPr dirty="0">
                <a:latin typeface="Sassoon Infant Std" pitchFamily="34" charset="0"/>
              </a:rPr>
              <a:t>a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7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"/>
          <p:cNvSpPr txBox="1"/>
          <p:nvPr/>
        </p:nvSpPr>
        <p:spPr>
          <a:xfrm>
            <a:off x="11344043" y="4082881"/>
            <a:ext cx="1695913" cy="55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5400" spc="1062">
                <a:solidFill>
                  <a:schemeClr val="accent6">
                    <a:hueOff val="-80933"/>
                    <a:satOff val="-49770"/>
                    <a:lumOff val="-29383"/>
                  </a:schemeClr>
                </a:solidFill>
                <a:latin typeface="Futura Bold"/>
                <a:ea typeface="Futura Bold"/>
                <a:cs typeface="Futura Bold"/>
                <a:sym typeface="Futura Bold"/>
              </a:defRPr>
            </a:lvl1pPr>
          </a:lstStyle>
          <a:p>
            <a:r>
              <a:rPr dirty="0">
                <a:latin typeface="Sassoon Infant Std" pitchFamily="34" charset="0"/>
              </a:rPr>
              <a:t>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7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"/>
          <p:cNvSpPr txBox="1"/>
          <p:nvPr/>
        </p:nvSpPr>
        <p:spPr>
          <a:xfrm>
            <a:off x="10491635" y="3883786"/>
            <a:ext cx="3400730" cy="5948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5400" spc="1062">
                <a:solidFill>
                  <a:schemeClr val="accent6">
                    <a:hueOff val="-80933"/>
                    <a:satOff val="-49770"/>
                    <a:lumOff val="-29383"/>
                  </a:schemeClr>
                </a:solidFill>
                <a:latin typeface="Futura Bold"/>
                <a:ea typeface="Futura Bold"/>
                <a:cs typeface="Futura Bold"/>
                <a:sym typeface="Futura Bold"/>
              </a:defRPr>
            </a:lvl1pPr>
          </a:lstStyle>
          <a:p>
            <a:r>
              <a:t>p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7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i"/>
          <p:cNvSpPr txBox="1"/>
          <p:nvPr/>
        </p:nvSpPr>
        <p:spPr>
          <a:xfrm>
            <a:off x="11562052" y="4082881"/>
            <a:ext cx="1259896" cy="55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5400" spc="1062">
                <a:solidFill>
                  <a:schemeClr val="accent6">
                    <a:hueOff val="-80933"/>
                    <a:satOff val="-49770"/>
                    <a:lumOff val="-29383"/>
                  </a:schemeClr>
                </a:solidFill>
                <a:latin typeface="Futura Bold"/>
                <a:ea typeface="Futura Bold"/>
                <a:cs typeface="Futura Bold"/>
                <a:sym typeface="Futura Bold"/>
              </a:defRPr>
            </a:lvl1pPr>
          </a:lstStyle>
          <a:p>
            <a:r>
              <a:rPr dirty="0" err="1">
                <a:latin typeface="Sassoon Infant Std" pitchFamily="34" charset="0"/>
              </a:rPr>
              <a:t>i</a:t>
            </a:r>
            <a:endParaRPr dirty="0">
              <a:latin typeface="Sassoon Infant Std" pitchFamily="34" charset="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7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n"/>
          <p:cNvSpPr txBox="1"/>
          <p:nvPr/>
        </p:nvSpPr>
        <p:spPr>
          <a:xfrm>
            <a:off x="10937682" y="4082881"/>
            <a:ext cx="2508635" cy="55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5400" spc="1062">
                <a:solidFill>
                  <a:schemeClr val="accent6">
                    <a:hueOff val="-80933"/>
                    <a:satOff val="-49770"/>
                    <a:lumOff val="-29383"/>
                  </a:schemeClr>
                </a:solidFill>
                <a:latin typeface="Futura Bold"/>
                <a:ea typeface="Futura Bold"/>
                <a:cs typeface="Futura Bold"/>
                <a:sym typeface="Futura Bold"/>
              </a:defRPr>
            </a:lvl1pPr>
          </a:lstStyle>
          <a:p>
            <a:r>
              <a:rPr dirty="0">
                <a:latin typeface="Sassoon Infant Std" pitchFamily="34" charset="0"/>
              </a:rPr>
              <a:t>n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A87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d"/>
          <p:cNvSpPr txBox="1"/>
          <p:nvPr/>
        </p:nvSpPr>
        <p:spPr>
          <a:xfrm>
            <a:off x="10491635" y="-285058"/>
            <a:ext cx="3400730" cy="5948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5400" spc="1062">
                <a:solidFill>
                  <a:schemeClr val="accent6">
                    <a:hueOff val="-80933"/>
                    <a:satOff val="-49770"/>
                    <a:lumOff val="-29383"/>
                  </a:schemeClr>
                </a:solidFill>
                <a:latin typeface="Futura Bold"/>
                <a:ea typeface="Futura Bold"/>
                <a:cs typeface="Futura Bold"/>
                <a:sym typeface="Futura Bold"/>
              </a:defRPr>
            </a:lvl1pPr>
          </a:lstStyle>
          <a:p>
            <a:r>
              <a:t>d</a:t>
            </a:r>
          </a:p>
        </p:txBody>
      </p:sp>
      <p:pic>
        <p:nvPicPr>
          <p:cNvPr id="185" name="2Q==.jpeg" descr="2Q==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868" y="1523920"/>
            <a:ext cx="3665163" cy="44956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86" name="happy-duck-cartoon-vector-6138789.jpg" descr="happy-duck-cartoon-vector-6138789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23320" y="6855385"/>
            <a:ext cx="4231768" cy="65290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2Q==.jpeg" descr="2Q==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349862" y="6891137"/>
            <a:ext cx="4189280" cy="6457508"/>
          </a:xfrm>
          <a:prstGeom prst="rect">
            <a:avLst/>
          </a:prstGeom>
          <a:ln w="12700">
            <a:miter lim="400000"/>
          </a:ln>
        </p:spPr>
      </p:pic>
      <p:pic>
        <p:nvPicPr>
          <p:cNvPr id="188" name="3nhn5Cl4moEAAAAASUVORK5CYII=.png" descr="3nhn5Cl4moEAAAAASUVORK5CYII=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782534" y="1120936"/>
            <a:ext cx="3883629" cy="418928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9" name="Z.jpeg" descr="Z.jpe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5321601" y="1561191"/>
            <a:ext cx="4898551" cy="44211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9k=.jpeg" descr="9k=.jpe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0765357" y="8581310"/>
            <a:ext cx="5404753" cy="3486937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Dingbat X"/>
          <p:cNvSpPr/>
          <p:nvPr/>
        </p:nvSpPr>
        <p:spPr>
          <a:xfrm>
            <a:off x="11915095" y="8285188"/>
            <a:ext cx="3105277" cy="3669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4" h="21548" extrusionOk="0">
                <a:moveTo>
                  <a:pt x="18655" y="0"/>
                </a:moveTo>
                <a:cubicBezTo>
                  <a:pt x="18494" y="5"/>
                  <a:pt x="18333" y="109"/>
                  <a:pt x="18066" y="314"/>
                </a:cubicBezTo>
                <a:cubicBezTo>
                  <a:pt x="15478" y="2289"/>
                  <a:pt x="13027" y="4381"/>
                  <a:pt x="10727" y="6600"/>
                </a:cubicBezTo>
                <a:cubicBezTo>
                  <a:pt x="10587" y="6735"/>
                  <a:pt x="10434" y="6862"/>
                  <a:pt x="10258" y="7020"/>
                </a:cubicBezTo>
                <a:cubicBezTo>
                  <a:pt x="10102" y="6832"/>
                  <a:pt x="9974" y="6685"/>
                  <a:pt x="9856" y="6533"/>
                </a:cubicBezTo>
                <a:cubicBezTo>
                  <a:pt x="8908" y="5315"/>
                  <a:pt x="7971" y="4091"/>
                  <a:pt x="7009" y="2882"/>
                </a:cubicBezTo>
                <a:cubicBezTo>
                  <a:pt x="6625" y="2399"/>
                  <a:pt x="6178" y="1951"/>
                  <a:pt x="5769" y="1483"/>
                </a:cubicBezTo>
                <a:cubicBezTo>
                  <a:pt x="5573" y="1260"/>
                  <a:pt x="5327" y="1254"/>
                  <a:pt x="5044" y="1314"/>
                </a:cubicBezTo>
                <a:cubicBezTo>
                  <a:pt x="4759" y="1375"/>
                  <a:pt x="4593" y="1540"/>
                  <a:pt x="4590" y="1770"/>
                </a:cubicBezTo>
                <a:cubicBezTo>
                  <a:pt x="4583" y="2129"/>
                  <a:pt x="4349" y="2291"/>
                  <a:pt x="3989" y="2389"/>
                </a:cubicBezTo>
                <a:cubicBezTo>
                  <a:pt x="3741" y="2232"/>
                  <a:pt x="3498" y="2079"/>
                  <a:pt x="3221" y="1904"/>
                </a:cubicBezTo>
                <a:cubicBezTo>
                  <a:pt x="2922" y="2176"/>
                  <a:pt x="2660" y="2427"/>
                  <a:pt x="2382" y="2665"/>
                </a:cubicBezTo>
                <a:cubicBezTo>
                  <a:pt x="2135" y="2876"/>
                  <a:pt x="2125" y="3090"/>
                  <a:pt x="2231" y="3371"/>
                </a:cubicBezTo>
                <a:cubicBezTo>
                  <a:pt x="3179" y="5877"/>
                  <a:pt x="4394" y="8283"/>
                  <a:pt x="5880" y="10593"/>
                </a:cubicBezTo>
                <a:cubicBezTo>
                  <a:pt x="5956" y="10712"/>
                  <a:pt x="6024" y="10835"/>
                  <a:pt x="6094" y="10951"/>
                </a:cubicBezTo>
                <a:cubicBezTo>
                  <a:pt x="4046" y="12991"/>
                  <a:pt x="2019" y="15012"/>
                  <a:pt x="0" y="17024"/>
                </a:cubicBezTo>
                <a:cubicBezTo>
                  <a:pt x="166" y="17359"/>
                  <a:pt x="297" y="17644"/>
                  <a:pt x="450" y="17921"/>
                </a:cubicBezTo>
                <a:cubicBezTo>
                  <a:pt x="559" y="18117"/>
                  <a:pt x="570" y="18299"/>
                  <a:pt x="443" y="18491"/>
                </a:cubicBezTo>
                <a:cubicBezTo>
                  <a:pt x="355" y="18625"/>
                  <a:pt x="277" y="18763"/>
                  <a:pt x="214" y="18906"/>
                </a:cubicBezTo>
                <a:cubicBezTo>
                  <a:pt x="179" y="18986"/>
                  <a:pt x="139" y="19096"/>
                  <a:pt x="175" y="19164"/>
                </a:cubicBezTo>
                <a:cubicBezTo>
                  <a:pt x="462" y="19717"/>
                  <a:pt x="876" y="20186"/>
                  <a:pt x="1406" y="20550"/>
                </a:cubicBezTo>
                <a:cubicBezTo>
                  <a:pt x="1668" y="20457"/>
                  <a:pt x="1862" y="20370"/>
                  <a:pt x="2068" y="20319"/>
                </a:cubicBezTo>
                <a:cubicBezTo>
                  <a:pt x="2305" y="20259"/>
                  <a:pt x="2506" y="20384"/>
                  <a:pt x="2432" y="20567"/>
                </a:cubicBezTo>
                <a:cubicBezTo>
                  <a:pt x="2271" y="20967"/>
                  <a:pt x="2606" y="21165"/>
                  <a:pt x="2838" y="21403"/>
                </a:cubicBezTo>
                <a:cubicBezTo>
                  <a:pt x="3027" y="21596"/>
                  <a:pt x="3335" y="21593"/>
                  <a:pt x="3548" y="21414"/>
                </a:cubicBezTo>
                <a:cubicBezTo>
                  <a:pt x="3624" y="21350"/>
                  <a:pt x="3679" y="21268"/>
                  <a:pt x="3745" y="21195"/>
                </a:cubicBezTo>
                <a:cubicBezTo>
                  <a:pt x="5406" y="19353"/>
                  <a:pt x="7068" y="17510"/>
                  <a:pt x="8732" y="15669"/>
                </a:cubicBezTo>
                <a:cubicBezTo>
                  <a:pt x="8850" y="15538"/>
                  <a:pt x="8982" y="15417"/>
                  <a:pt x="9151" y="15248"/>
                </a:cubicBezTo>
                <a:cubicBezTo>
                  <a:pt x="9312" y="15457"/>
                  <a:pt x="9442" y="15618"/>
                  <a:pt x="9566" y="15782"/>
                </a:cubicBezTo>
                <a:cubicBezTo>
                  <a:pt x="10552" y="17091"/>
                  <a:pt x="11622" y="18348"/>
                  <a:pt x="12799" y="19538"/>
                </a:cubicBezTo>
                <a:cubicBezTo>
                  <a:pt x="13137" y="19880"/>
                  <a:pt x="13363" y="19913"/>
                  <a:pt x="13764" y="19639"/>
                </a:cubicBezTo>
                <a:cubicBezTo>
                  <a:pt x="14071" y="19429"/>
                  <a:pt x="14340" y="19181"/>
                  <a:pt x="14638" y="18942"/>
                </a:cubicBezTo>
                <a:cubicBezTo>
                  <a:pt x="14977" y="19118"/>
                  <a:pt x="15325" y="19299"/>
                  <a:pt x="15670" y="19479"/>
                </a:cubicBezTo>
                <a:cubicBezTo>
                  <a:pt x="15874" y="19336"/>
                  <a:pt x="16024" y="19228"/>
                  <a:pt x="16179" y="19123"/>
                </a:cubicBezTo>
                <a:cubicBezTo>
                  <a:pt x="16407" y="18969"/>
                  <a:pt x="16586" y="18817"/>
                  <a:pt x="16625" y="18532"/>
                </a:cubicBezTo>
                <a:cubicBezTo>
                  <a:pt x="16663" y="18245"/>
                  <a:pt x="16848" y="17980"/>
                  <a:pt x="17238" y="17893"/>
                </a:cubicBezTo>
                <a:cubicBezTo>
                  <a:pt x="17537" y="17826"/>
                  <a:pt x="17736" y="17646"/>
                  <a:pt x="17893" y="17435"/>
                </a:cubicBezTo>
                <a:cubicBezTo>
                  <a:pt x="18144" y="17098"/>
                  <a:pt x="18337" y="16737"/>
                  <a:pt x="18424" y="16377"/>
                </a:cubicBezTo>
                <a:cubicBezTo>
                  <a:pt x="16705" y="14528"/>
                  <a:pt x="15014" y="12708"/>
                  <a:pt x="13308" y="10873"/>
                </a:cubicBezTo>
                <a:cubicBezTo>
                  <a:pt x="13494" y="10665"/>
                  <a:pt x="13612" y="10530"/>
                  <a:pt x="13734" y="10397"/>
                </a:cubicBezTo>
                <a:cubicBezTo>
                  <a:pt x="15805" y="8137"/>
                  <a:pt x="18039" y="6000"/>
                  <a:pt x="20413" y="3968"/>
                </a:cubicBezTo>
                <a:cubicBezTo>
                  <a:pt x="20703" y="3719"/>
                  <a:pt x="20983" y="3471"/>
                  <a:pt x="21190" y="3153"/>
                </a:cubicBezTo>
                <a:cubicBezTo>
                  <a:pt x="21585" y="2544"/>
                  <a:pt x="21600" y="2565"/>
                  <a:pt x="21129" y="2026"/>
                </a:cubicBezTo>
                <a:cubicBezTo>
                  <a:pt x="20955" y="1827"/>
                  <a:pt x="20762" y="1776"/>
                  <a:pt x="20487" y="1772"/>
                </a:cubicBezTo>
                <a:cubicBezTo>
                  <a:pt x="19961" y="1764"/>
                  <a:pt x="19720" y="1486"/>
                  <a:pt x="19806" y="1064"/>
                </a:cubicBezTo>
                <a:cubicBezTo>
                  <a:pt x="19825" y="971"/>
                  <a:pt x="19804" y="847"/>
                  <a:pt x="19743" y="773"/>
                </a:cubicBezTo>
                <a:cubicBezTo>
                  <a:pt x="19597" y="599"/>
                  <a:pt x="19434" y="429"/>
                  <a:pt x="19245" y="289"/>
                </a:cubicBezTo>
                <a:cubicBezTo>
                  <a:pt x="18978" y="92"/>
                  <a:pt x="18816" y="-4"/>
                  <a:pt x="18655" y="0"/>
                </a:cubicBezTo>
                <a:close/>
              </a:path>
            </a:pathLst>
          </a:custGeom>
          <a:solidFill>
            <a:schemeClr val="accent1">
              <a:hueOff val="-42304"/>
              <a:satOff val="23749"/>
              <a:lumOff val="-4574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  <p:sp>
        <p:nvSpPr>
          <p:cNvPr id="192" name="Dingbat X"/>
          <p:cNvSpPr/>
          <p:nvPr/>
        </p:nvSpPr>
        <p:spPr>
          <a:xfrm>
            <a:off x="16218238" y="1742374"/>
            <a:ext cx="3434791" cy="4058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4" h="21548" extrusionOk="0">
                <a:moveTo>
                  <a:pt x="18655" y="0"/>
                </a:moveTo>
                <a:cubicBezTo>
                  <a:pt x="18494" y="5"/>
                  <a:pt x="18333" y="109"/>
                  <a:pt x="18066" y="314"/>
                </a:cubicBezTo>
                <a:cubicBezTo>
                  <a:pt x="15478" y="2289"/>
                  <a:pt x="13027" y="4381"/>
                  <a:pt x="10727" y="6600"/>
                </a:cubicBezTo>
                <a:cubicBezTo>
                  <a:pt x="10587" y="6735"/>
                  <a:pt x="10434" y="6862"/>
                  <a:pt x="10258" y="7020"/>
                </a:cubicBezTo>
                <a:cubicBezTo>
                  <a:pt x="10102" y="6832"/>
                  <a:pt x="9974" y="6685"/>
                  <a:pt x="9856" y="6533"/>
                </a:cubicBezTo>
                <a:cubicBezTo>
                  <a:pt x="8908" y="5315"/>
                  <a:pt x="7971" y="4091"/>
                  <a:pt x="7009" y="2882"/>
                </a:cubicBezTo>
                <a:cubicBezTo>
                  <a:pt x="6625" y="2399"/>
                  <a:pt x="6178" y="1951"/>
                  <a:pt x="5769" y="1483"/>
                </a:cubicBezTo>
                <a:cubicBezTo>
                  <a:pt x="5573" y="1260"/>
                  <a:pt x="5327" y="1254"/>
                  <a:pt x="5044" y="1314"/>
                </a:cubicBezTo>
                <a:cubicBezTo>
                  <a:pt x="4759" y="1375"/>
                  <a:pt x="4593" y="1540"/>
                  <a:pt x="4590" y="1770"/>
                </a:cubicBezTo>
                <a:cubicBezTo>
                  <a:pt x="4583" y="2129"/>
                  <a:pt x="4349" y="2291"/>
                  <a:pt x="3989" y="2389"/>
                </a:cubicBezTo>
                <a:cubicBezTo>
                  <a:pt x="3741" y="2232"/>
                  <a:pt x="3498" y="2079"/>
                  <a:pt x="3221" y="1904"/>
                </a:cubicBezTo>
                <a:cubicBezTo>
                  <a:pt x="2922" y="2176"/>
                  <a:pt x="2660" y="2427"/>
                  <a:pt x="2382" y="2665"/>
                </a:cubicBezTo>
                <a:cubicBezTo>
                  <a:pt x="2135" y="2876"/>
                  <a:pt x="2125" y="3090"/>
                  <a:pt x="2231" y="3371"/>
                </a:cubicBezTo>
                <a:cubicBezTo>
                  <a:pt x="3179" y="5877"/>
                  <a:pt x="4394" y="8283"/>
                  <a:pt x="5880" y="10593"/>
                </a:cubicBezTo>
                <a:cubicBezTo>
                  <a:pt x="5956" y="10712"/>
                  <a:pt x="6024" y="10835"/>
                  <a:pt x="6094" y="10951"/>
                </a:cubicBezTo>
                <a:cubicBezTo>
                  <a:pt x="4046" y="12991"/>
                  <a:pt x="2019" y="15012"/>
                  <a:pt x="0" y="17024"/>
                </a:cubicBezTo>
                <a:cubicBezTo>
                  <a:pt x="166" y="17359"/>
                  <a:pt x="297" y="17644"/>
                  <a:pt x="450" y="17921"/>
                </a:cubicBezTo>
                <a:cubicBezTo>
                  <a:pt x="559" y="18117"/>
                  <a:pt x="570" y="18299"/>
                  <a:pt x="443" y="18491"/>
                </a:cubicBezTo>
                <a:cubicBezTo>
                  <a:pt x="355" y="18625"/>
                  <a:pt x="277" y="18763"/>
                  <a:pt x="214" y="18906"/>
                </a:cubicBezTo>
                <a:cubicBezTo>
                  <a:pt x="179" y="18986"/>
                  <a:pt x="139" y="19096"/>
                  <a:pt x="175" y="19164"/>
                </a:cubicBezTo>
                <a:cubicBezTo>
                  <a:pt x="462" y="19717"/>
                  <a:pt x="876" y="20186"/>
                  <a:pt x="1406" y="20550"/>
                </a:cubicBezTo>
                <a:cubicBezTo>
                  <a:pt x="1668" y="20457"/>
                  <a:pt x="1862" y="20370"/>
                  <a:pt x="2068" y="20319"/>
                </a:cubicBezTo>
                <a:cubicBezTo>
                  <a:pt x="2305" y="20259"/>
                  <a:pt x="2506" y="20384"/>
                  <a:pt x="2432" y="20567"/>
                </a:cubicBezTo>
                <a:cubicBezTo>
                  <a:pt x="2271" y="20967"/>
                  <a:pt x="2606" y="21165"/>
                  <a:pt x="2838" y="21403"/>
                </a:cubicBezTo>
                <a:cubicBezTo>
                  <a:pt x="3027" y="21596"/>
                  <a:pt x="3335" y="21593"/>
                  <a:pt x="3548" y="21414"/>
                </a:cubicBezTo>
                <a:cubicBezTo>
                  <a:pt x="3624" y="21350"/>
                  <a:pt x="3679" y="21268"/>
                  <a:pt x="3745" y="21195"/>
                </a:cubicBezTo>
                <a:cubicBezTo>
                  <a:pt x="5406" y="19353"/>
                  <a:pt x="7068" y="17510"/>
                  <a:pt x="8732" y="15669"/>
                </a:cubicBezTo>
                <a:cubicBezTo>
                  <a:pt x="8850" y="15538"/>
                  <a:pt x="8982" y="15417"/>
                  <a:pt x="9151" y="15248"/>
                </a:cubicBezTo>
                <a:cubicBezTo>
                  <a:pt x="9312" y="15457"/>
                  <a:pt x="9442" y="15618"/>
                  <a:pt x="9566" y="15782"/>
                </a:cubicBezTo>
                <a:cubicBezTo>
                  <a:pt x="10552" y="17091"/>
                  <a:pt x="11622" y="18348"/>
                  <a:pt x="12799" y="19538"/>
                </a:cubicBezTo>
                <a:cubicBezTo>
                  <a:pt x="13137" y="19880"/>
                  <a:pt x="13363" y="19913"/>
                  <a:pt x="13764" y="19639"/>
                </a:cubicBezTo>
                <a:cubicBezTo>
                  <a:pt x="14071" y="19429"/>
                  <a:pt x="14340" y="19181"/>
                  <a:pt x="14638" y="18942"/>
                </a:cubicBezTo>
                <a:cubicBezTo>
                  <a:pt x="14977" y="19118"/>
                  <a:pt x="15325" y="19299"/>
                  <a:pt x="15670" y="19479"/>
                </a:cubicBezTo>
                <a:cubicBezTo>
                  <a:pt x="15874" y="19336"/>
                  <a:pt x="16024" y="19228"/>
                  <a:pt x="16179" y="19123"/>
                </a:cubicBezTo>
                <a:cubicBezTo>
                  <a:pt x="16407" y="18969"/>
                  <a:pt x="16586" y="18817"/>
                  <a:pt x="16625" y="18532"/>
                </a:cubicBezTo>
                <a:cubicBezTo>
                  <a:pt x="16663" y="18245"/>
                  <a:pt x="16848" y="17980"/>
                  <a:pt x="17238" y="17893"/>
                </a:cubicBezTo>
                <a:cubicBezTo>
                  <a:pt x="17537" y="17826"/>
                  <a:pt x="17736" y="17646"/>
                  <a:pt x="17893" y="17435"/>
                </a:cubicBezTo>
                <a:cubicBezTo>
                  <a:pt x="18144" y="17098"/>
                  <a:pt x="18337" y="16737"/>
                  <a:pt x="18424" y="16377"/>
                </a:cubicBezTo>
                <a:cubicBezTo>
                  <a:pt x="16705" y="14528"/>
                  <a:pt x="15014" y="12708"/>
                  <a:pt x="13308" y="10873"/>
                </a:cubicBezTo>
                <a:cubicBezTo>
                  <a:pt x="13494" y="10665"/>
                  <a:pt x="13612" y="10530"/>
                  <a:pt x="13734" y="10397"/>
                </a:cubicBezTo>
                <a:cubicBezTo>
                  <a:pt x="15805" y="8137"/>
                  <a:pt x="18039" y="6000"/>
                  <a:pt x="20413" y="3968"/>
                </a:cubicBezTo>
                <a:cubicBezTo>
                  <a:pt x="20703" y="3719"/>
                  <a:pt x="20983" y="3471"/>
                  <a:pt x="21190" y="3153"/>
                </a:cubicBezTo>
                <a:cubicBezTo>
                  <a:pt x="21585" y="2544"/>
                  <a:pt x="21600" y="2565"/>
                  <a:pt x="21129" y="2026"/>
                </a:cubicBezTo>
                <a:cubicBezTo>
                  <a:pt x="20955" y="1827"/>
                  <a:pt x="20762" y="1776"/>
                  <a:pt x="20487" y="1772"/>
                </a:cubicBezTo>
                <a:cubicBezTo>
                  <a:pt x="19961" y="1764"/>
                  <a:pt x="19720" y="1486"/>
                  <a:pt x="19806" y="1064"/>
                </a:cubicBezTo>
                <a:cubicBezTo>
                  <a:pt x="19825" y="971"/>
                  <a:pt x="19804" y="847"/>
                  <a:pt x="19743" y="773"/>
                </a:cubicBezTo>
                <a:cubicBezTo>
                  <a:pt x="19597" y="599"/>
                  <a:pt x="19434" y="429"/>
                  <a:pt x="19245" y="289"/>
                </a:cubicBezTo>
                <a:cubicBezTo>
                  <a:pt x="18978" y="92"/>
                  <a:pt x="18816" y="-4"/>
                  <a:pt x="18655" y="0"/>
                </a:cubicBezTo>
                <a:close/>
              </a:path>
            </a:pathLst>
          </a:custGeom>
          <a:solidFill>
            <a:schemeClr val="accent1">
              <a:hueOff val="-42304"/>
              <a:satOff val="23749"/>
              <a:lumOff val="-4574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spcBef>
                <a:spcPts val="0"/>
              </a:spcBef>
              <a:tabLst/>
              <a:defRPr b="1" cap="all" spc="156">
                <a:solidFill>
                  <a:srgbClr val="FFFFFF"/>
                </a:solidFill>
                <a:latin typeface="Founders Grotesk Condensed"/>
                <a:ea typeface="Founders Grotesk Condensed"/>
                <a:cs typeface="Founders Grotesk Condensed"/>
                <a:sym typeface="Founders Grotesk Condensed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" grpId="2" animBg="1" advAuto="0"/>
      <p:bldP spid="192" grpId="1" animBg="1" advAuto="0"/>
    </p:bldLst>
  </p:timing>
</p:sld>
</file>

<file path=ppt/theme/theme1.xml><?xml version="1.0" encoding="utf-8"?>
<a:theme xmlns:a="http://schemas.openxmlformats.org/drawingml/2006/main" name="28_Academy">
  <a:themeElements>
    <a:clrScheme name="28_Academy">
      <a:dk1>
        <a:srgbClr val="000034"/>
      </a:dk1>
      <a:lt1>
        <a:srgbClr val="3B39E4"/>
      </a:lt1>
      <a:dk2>
        <a:srgbClr val="555952"/>
      </a:dk2>
      <a:lt2>
        <a:srgbClr val="D6DCCF"/>
      </a:lt2>
      <a:accent1>
        <a:srgbClr val="3B39E4"/>
      </a:accent1>
      <a:accent2>
        <a:srgbClr val="51C1FD"/>
      </a:accent2>
      <a:accent3>
        <a:srgbClr val="5EF7D2"/>
      </a:accent3>
      <a:accent4>
        <a:srgbClr val="BFF823"/>
      </a:accent4>
      <a:accent5>
        <a:srgbClr val="FFA728"/>
      </a:accent5>
      <a:accent6>
        <a:srgbClr val="FF5F52"/>
      </a:accent6>
      <a:hlink>
        <a:srgbClr val="0000FF"/>
      </a:hlink>
      <a:folHlink>
        <a:srgbClr val="FF00FF"/>
      </a:folHlink>
    </a:clrScheme>
    <a:fontScheme name="28_Academy">
      <a:majorFont>
        <a:latin typeface="Founders Grotesk Semibold"/>
        <a:ea typeface="Founders Grotesk Semibold"/>
        <a:cs typeface="Founders Grotesk Semibold"/>
      </a:majorFont>
      <a:minorFont>
        <a:latin typeface="Founders Grotesk Semibold"/>
        <a:ea typeface="Founders Grotesk Semibold"/>
        <a:cs typeface="Founders Grotesk Semibold"/>
      </a:minorFont>
    </a:fontScheme>
    <a:fmtScheme name="28_Academ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42304"/>
            <a:satOff val="23749"/>
            <a:lumOff val="-45745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1" i="0" u="none" strike="noStrike" cap="all" spc="156" normalizeH="0" baseline="0">
            <a:ln>
              <a:noFill/>
            </a:ln>
            <a:solidFill>
              <a:srgbClr val="FFFFFF"/>
            </a:solidFill>
            <a:effectLst/>
            <a:uFillTx/>
            <a:latin typeface="Founders Grotesk Condensed"/>
            <a:ea typeface="Founders Grotesk Condensed"/>
            <a:cs typeface="Founders Grotesk Condensed"/>
            <a:sym typeface="Founders Grotesk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143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>
            <a:tab pos="584200" algn="l"/>
          </a:tabLst>
          <a:defRPr kumimoji="0" sz="2600" b="0" i="0" u="none" strike="noStrike" cap="none" spc="78" normalizeH="0" baseline="0">
            <a:ln>
              <a:noFill/>
            </a:ln>
            <a:solidFill>
              <a:schemeClr val="accent1"/>
            </a:solidFill>
            <a:effectLst/>
            <a:uFillTx/>
            <a:latin typeface="Founders Grotesk Text"/>
            <a:ea typeface="Founders Grotesk Text"/>
            <a:cs typeface="Founders Grotesk Text"/>
            <a:sym typeface="Founders Grotesk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8_Academy">
  <a:themeElements>
    <a:clrScheme name="28_Academy">
      <a:dk1>
        <a:srgbClr val="000000"/>
      </a:dk1>
      <a:lt1>
        <a:srgbClr val="FFFFFF"/>
      </a:lt1>
      <a:dk2>
        <a:srgbClr val="555952"/>
      </a:dk2>
      <a:lt2>
        <a:srgbClr val="D6DCCF"/>
      </a:lt2>
      <a:accent1>
        <a:srgbClr val="3B39E4"/>
      </a:accent1>
      <a:accent2>
        <a:srgbClr val="51C1FD"/>
      </a:accent2>
      <a:accent3>
        <a:srgbClr val="5EF7D2"/>
      </a:accent3>
      <a:accent4>
        <a:srgbClr val="BFF823"/>
      </a:accent4>
      <a:accent5>
        <a:srgbClr val="FFA728"/>
      </a:accent5>
      <a:accent6>
        <a:srgbClr val="FF5F52"/>
      </a:accent6>
      <a:hlink>
        <a:srgbClr val="0000FF"/>
      </a:hlink>
      <a:folHlink>
        <a:srgbClr val="FF00FF"/>
      </a:folHlink>
    </a:clrScheme>
    <a:fontScheme name="28_Academy">
      <a:majorFont>
        <a:latin typeface="Founders Grotesk Semibold"/>
        <a:ea typeface="Founders Grotesk Semibold"/>
        <a:cs typeface="Founders Grotesk Semibold"/>
      </a:majorFont>
      <a:minorFont>
        <a:latin typeface="Founders Grotesk Semibold"/>
        <a:ea typeface="Founders Grotesk Semibold"/>
        <a:cs typeface="Founders Grotesk Semibold"/>
      </a:minorFont>
    </a:fontScheme>
    <a:fmtScheme name="28_Academ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42304"/>
            <a:satOff val="23749"/>
            <a:lumOff val="-45745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1" i="0" u="none" strike="noStrike" cap="all" spc="156" normalizeH="0" baseline="0">
            <a:ln>
              <a:noFill/>
            </a:ln>
            <a:solidFill>
              <a:srgbClr val="FFFFFF"/>
            </a:solidFill>
            <a:effectLst/>
            <a:uFillTx/>
            <a:latin typeface="Founders Grotesk Condensed"/>
            <a:ea typeface="Founders Grotesk Condensed"/>
            <a:cs typeface="Founders Grotesk Condensed"/>
            <a:sym typeface="Founders Grotesk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143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>
            <a:tab pos="584200" algn="l"/>
          </a:tabLst>
          <a:defRPr kumimoji="0" sz="2600" b="0" i="0" u="none" strike="noStrike" cap="none" spc="78" normalizeH="0" baseline="0">
            <a:ln>
              <a:noFill/>
            </a:ln>
            <a:solidFill>
              <a:schemeClr val="accent1"/>
            </a:solidFill>
            <a:effectLst/>
            <a:uFillTx/>
            <a:latin typeface="Founders Grotesk Text"/>
            <a:ea typeface="Founders Grotesk Text"/>
            <a:cs typeface="Founders Grotesk Text"/>
            <a:sym typeface="Founders Grotesk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28_Academy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d.daley</cp:lastModifiedBy>
  <cp:revision>1</cp:revision>
  <dcterms:modified xsi:type="dcterms:W3CDTF">2021-09-28T15:08:15Z</dcterms:modified>
</cp:coreProperties>
</file>