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  <p:sldId id="261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AD04F-A85A-4C9A-86A6-85348B3CC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802C25-3177-43D3-A3F4-453DED5E9E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3F01A-A1FB-48F1-9812-9D85FCA70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D10E-0AF2-43D9-9C71-C2279297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A87F0-D46B-44D8-897C-4E2DEABA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522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8D5FB-8377-48E8-B9AA-15FC6AABC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102483-F4B5-47B3-A0E7-AC80C76D5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71A63-D71E-49B3-89D3-FFAB5913B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6D1C-5485-4380-A428-4721C0BD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868EB-0F44-41B4-849E-C2D607D66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713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7EC4FC-9283-4266-9D2D-BCF7C6B7B6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EF01B3-772C-4BC6-8D11-D69758E0D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0B27B-ADBF-4E85-82C4-6B6FA15F0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06302-6950-4FC6-A136-21678F4D1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E78A2-E130-484A-ABB3-EB48F5630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64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24330-D19D-4CCF-B2A6-654EDA870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2632C-7EAD-4389-BF99-539F678C2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446B4-E0C0-427C-AEAF-9C26E7975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C8D4D-EF81-4468-A486-F58DBB80A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F205B-9BD1-4688-B9AC-9C6D8A4A4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04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13B69-956C-496B-AC9F-218132062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61D9F-A343-4E4D-8FEA-E7CB665B9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190E9-900E-407B-BB0D-4F2AF53EA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94646-C628-477A-ACC5-36634415A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D1573-6334-4BE7-B1EF-45E05E932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723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D836A-72DE-4B99-BFC3-FF908DBA5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B6D4E-C985-415A-B9C3-6139E08DCC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32A9FE-1F0F-49EA-89EC-7D426D451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71487-DF5F-4E3B-8A7D-2555384A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776F3-F759-485C-B520-FE65CEAA8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079F59-56D2-4DC4-8BA6-2FC0605D1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20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1ECC2-D5B8-4356-AD13-9F953E780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5754F-44BF-410B-8B55-BE901FD67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1385BF-3915-4BEB-8304-D91923645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4AE50C-DDAB-4B12-94CC-0379DAEECF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C099D8-CC1F-4624-B8F0-588EA8E9D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8793DE-C1FB-4D8B-B1A4-2C3AE98EB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764950-3A07-4B20-B9E3-669969A65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35D3D9-B830-4643-9FAC-BBB77E1C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889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6A46-6046-4726-A0FE-02FBE83D2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075DA2-5D46-404C-A5B6-869FAD75E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698FF9-7D97-421D-9EF7-80FD40731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349003-47E6-46CC-98DA-B6A403C3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44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CB2DDD-ADC4-4481-AD05-97035A9F2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187C73-243F-4AA4-9568-31A39596D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713BA-D3FE-46F6-8BBA-FA69429CD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900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32E07-A697-4C27-907B-712B11714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B9A0E-1947-4F76-9C31-BFDC45180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38FC0-7C8D-40B8-B207-4E8BC3344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18B1C-59C8-4D29-8C0D-CDA1153EF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21B2F-7A6C-42FB-9AA0-2F00309C5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B83CD-E552-45E5-AC36-0AE2154B4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099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47978-7294-494A-8486-4BF643F13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3005D0-5879-4969-B9EA-5CB971D602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15BFDE-E795-4B6E-8924-BA668E95D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6DF00-35D7-4C4A-8063-58A4527DE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7AA84-51E2-40B6-BFB1-25F789DE6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84AC9E-91BC-4FDB-AEE1-DC77C5927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20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E5B610-D1BD-4968-85A8-EB8692CB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D53272-6EA1-4C79-A48C-B5CD62896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2A88E-9595-4B18-88CD-50D1491258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7ADBF-7404-4CEF-A4B8-1010D14770F8}" type="datetimeFigureOut">
              <a:rPr lang="en-GB" smtClean="0"/>
              <a:t>03/07/2020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79613-619C-4808-9EA2-E0078E3B7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91445-1F1C-43F5-B62A-171CD9046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D3D7D-D641-41F8-8974-4343DC345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81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ipkitten.blogspot.com/2011/08/monday-miscellany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www.orientacionandujar.es/2016/04/04/cinco-pasos-sencillos-corregir-la-letra-pequenos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434194B-EB56-4062-98C6-CB72F287E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0022124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3746DB1-35A8-422F-9955-4F8E75DBB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F73536-CB64-4688-92CA-285187522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299" y="4592325"/>
            <a:ext cx="6408563" cy="151418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en-US" sz="3400" dirty="0">
                <a:solidFill>
                  <a:srgbClr val="000000"/>
                </a:solidFill>
                <a:latin typeface="Comic Sans MS" panose="030F0702030302020204" pitchFamily="66" charset="0"/>
              </a:rPr>
              <a:t>Read the words with the ‘oi’ sound.</a:t>
            </a:r>
            <a:br>
              <a:rPr lang="en-US" sz="3400" dirty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br>
              <a:rPr lang="en-US" sz="3400" dirty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r>
              <a:rPr lang="en-US" sz="3400" dirty="0">
                <a:solidFill>
                  <a:srgbClr val="000000"/>
                </a:solidFill>
                <a:latin typeface="Comic Sans MS" panose="030F0702030302020204" pitchFamily="66" charset="0"/>
              </a:rPr>
              <a:t>Click to see if you are right!</a:t>
            </a:r>
          </a:p>
        </p:txBody>
      </p:sp>
      <p:sp>
        <p:nvSpPr>
          <p:cNvPr id="23" name="Freeform 57">
            <a:extLst>
              <a:ext uri="{FF2B5EF4-FFF2-40B4-BE49-F238E27FC236}">
                <a16:creationId xmlns:a16="http://schemas.microsoft.com/office/drawing/2014/main" id="{B817D9AD-5E85-4E85-AC3E-43E24FA91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580219"/>
            <a:ext cx="4383459" cy="5287256"/>
          </a:xfrm>
          <a:custGeom>
            <a:avLst/>
            <a:gdLst>
              <a:gd name="connsiteX0" fmla="*/ 1504462 w 4383459"/>
              <a:gd name="connsiteY0" fmla="*/ 0 h 5287256"/>
              <a:gd name="connsiteX1" fmla="*/ 4383459 w 4383459"/>
              <a:gd name="connsiteY1" fmla="*/ 2878997 h 5287256"/>
              <a:gd name="connsiteX2" fmla="*/ 3114137 w 4383459"/>
              <a:gd name="connsiteY2" fmla="*/ 5266307 h 5287256"/>
              <a:gd name="connsiteX3" fmla="*/ 3079653 w 4383459"/>
              <a:gd name="connsiteY3" fmla="*/ 5287256 h 5287256"/>
              <a:gd name="connsiteX4" fmla="*/ 0 w 4383459"/>
              <a:gd name="connsiteY4" fmla="*/ 5287256 h 5287256"/>
              <a:gd name="connsiteX5" fmla="*/ 0 w 4383459"/>
              <a:gd name="connsiteY5" fmla="*/ 427769 h 5287256"/>
              <a:gd name="connsiteX6" fmla="*/ 132161 w 4383459"/>
              <a:gd name="connsiteY6" fmla="*/ 347480 h 5287256"/>
              <a:gd name="connsiteX7" fmla="*/ 1504462 w 4383459"/>
              <a:gd name="connsiteY7" fmla="*/ 0 h 5287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3459" h="5287256">
                <a:moveTo>
                  <a:pt x="1504462" y="0"/>
                </a:moveTo>
                <a:cubicBezTo>
                  <a:pt x="3094488" y="0"/>
                  <a:pt x="4383459" y="1288971"/>
                  <a:pt x="4383459" y="2878997"/>
                </a:cubicBezTo>
                <a:cubicBezTo>
                  <a:pt x="4383459" y="3872763"/>
                  <a:pt x="3879955" y="4748930"/>
                  <a:pt x="3114137" y="5266307"/>
                </a:cubicBezTo>
                <a:lnTo>
                  <a:pt x="3079653" y="5287256"/>
                </a:lnTo>
                <a:lnTo>
                  <a:pt x="0" y="5287256"/>
                </a:lnTo>
                <a:lnTo>
                  <a:pt x="0" y="427769"/>
                </a:lnTo>
                <a:lnTo>
                  <a:pt x="132161" y="347480"/>
                </a:lnTo>
                <a:cubicBezTo>
                  <a:pt x="540096" y="125876"/>
                  <a:pt x="1007579" y="0"/>
                  <a:pt x="1504462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0810290-E788-4DE3-B716-DBE58CC6A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2946" y="0"/>
            <a:ext cx="4185112" cy="3170097"/>
          </a:xfrm>
          <a:custGeom>
            <a:avLst/>
            <a:gdLst>
              <a:gd name="connsiteX0" fmla="*/ 301225 w 4185112"/>
              <a:gd name="connsiteY0" fmla="*/ 0 h 3170097"/>
              <a:gd name="connsiteX1" fmla="*/ 3883887 w 4185112"/>
              <a:gd name="connsiteY1" fmla="*/ 0 h 3170097"/>
              <a:gd name="connsiteX2" fmla="*/ 3932552 w 4185112"/>
              <a:gd name="connsiteY2" fmla="*/ 80105 h 3170097"/>
              <a:gd name="connsiteX3" fmla="*/ 4185112 w 4185112"/>
              <a:gd name="connsiteY3" fmla="*/ 1077541 h 3170097"/>
              <a:gd name="connsiteX4" fmla="*/ 2092556 w 4185112"/>
              <a:gd name="connsiteY4" fmla="*/ 3170097 h 3170097"/>
              <a:gd name="connsiteX5" fmla="*/ 0 w 4185112"/>
              <a:gd name="connsiteY5" fmla="*/ 1077541 h 3170097"/>
              <a:gd name="connsiteX6" fmla="*/ 252561 w 4185112"/>
              <a:gd name="connsiteY6" fmla="*/ 80105 h 317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85112" h="3170097">
                <a:moveTo>
                  <a:pt x="301225" y="0"/>
                </a:moveTo>
                <a:lnTo>
                  <a:pt x="3883887" y="0"/>
                </a:lnTo>
                <a:lnTo>
                  <a:pt x="3932552" y="80105"/>
                </a:lnTo>
                <a:cubicBezTo>
                  <a:pt x="4093621" y="376606"/>
                  <a:pt x="4185112" y="716389"/>
                  <a:pt x="4185112" y="1077541"/>
                </a:cubicBezTo>
                <a:cubicBezTo>
                  <a:pt x="4185112" y="2233228"/>
                  <a:pt x="3248243" y="3170097"/>
                  <a:pt x="2092556" y="3170097"/>
                </a:cubicBezTo>
                <a:cubicBezTo>
                  <a:pt x="936869" y="3170097"/>
                  <a:pt x="0" y="2233228"/>
                  <a:pt x="0" y="1077541"/>
                </a:cubicBezTo>
                <a:cubicBezTo>
                  <a:pt x="0" y="716389"/>
                  <a:pt x="91491" y="376606"/>
                  <a:pt x="252561" y="80105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3B4CEA5-B6CC-4337-8B8B-8E09D31A594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431" r="10345" b="-1"/>
          <a:stretch/>
        </p:blipFill>
        <p:spPr>
          <a:xfrm>
            <a:off x="338138" y="2617797"/>
            <a:ext cx="3133522" cy="3605905"/>
          </a:xfrm>
          <a:prstGeom prst="rect">
            <a:avLst/>
          </a:prstGeom>
        </p:spPr>
      </p:pic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FEABDE3E-BF16-4CF0-85E0-3DFB489F9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5638" y="124463"/>
            <a:ext cx="434340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801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B458A-3671-4A5C-BD8D-8EB998B12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66" y="1979321"/>
            <a:ext cx="3563856" cy="1325563"/>
          </a:xfrm>
        </p:spPr>
        <p:txBody>
          <a:bodyPr>
            <a:no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s oi 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048ED5B-7147-4A63-B07A-8C2FDCBE9C44}"/>
              </a:ext>
            </a:extLst>
          </p:cNvPr>
          <p:cNvSpPr/>
          <p:nvPr/>
        </p:nvSpPr>
        <p:spPr>
          <a:xfrm>
            <a:off x="7730022" y="3429000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64A5D68-1290-49E1-B604-A753F5002CFB}"/>
              </a:ext>
            </a:extLst>
          </p:cNvPr>
          <p:cNvSpPr/>
          <p:nvPr/>
        </p:nvSpPr>
        <p:spPr>
          <a:xfrm>
            <a:off x="9997850" y="3392164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646F885-DA95-4361-A1AA-76BBB8C499A6}"/>
              </a:ext>
            </a:extLst>
          </p:cNvPr>
          <p:cNvSpPr/>
          <p:nvPr/>
        </p:nvSpPr>
        <p:spPr>
          <a:xfrm>
            <a:off x="8719931" y="3392164"/>
            <a:ext cx="78518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See the source image">
            <a:extLst>
              <a:ext uri="{FF2B5EF4-FFF2-40B4-BE49-F238E27FC236}">
                <a16:creationId xmlns:a16="http://schemas.microsoft.com/office/drawing/2014/main" id="{F25CBDDB-1DA1-4A57-8CAF-287A13956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26" y="1779103"/>
            <a:ext cx="4982817" cy="2491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9385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B458A-3671-4A5C-BD8D-8EB998B12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66" y="1979321"/>
            <a:ext cx="3510848" cy="1325563"/>
          </a:xfrm>
        </p:spPr>
        <p:txBody>
          <a:bodyPr>
            <a:no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f oi 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048ED5B-7147-4A63-B07A-8C2FDCBE9C44}"/>
              </a:ext>
            </a:extLst>
          </p:cNvPr>
          <p:cNvSpPr/>
          <p:nvPr/>
        </p:nvSpPr>
        <p:spPr>
          <a:xfrm>
            <a:off x="7730022" y="3429000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64A5D68-1290-49E1-B604-A753F5002CFB}"/>
              </a:ext>
            </a:extLst>
          </p:cNvPr>
          <p:cNvSpPr/>
          <p:nvPr/>
        </p:nvSpPr>
        <p:spPr>
          <a:xfrm>
            <a:off x="9993212" y="3392164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646F885-DA95-4361-A1AA-76BBB8C499A6}"/>
              </a:ext>
            </a:extLst>
          </p:cNvPr>
          <p:cNvSpPr/>
          <p:nvPr/>
        </p:nvSpPr>
        <p:spPr>
          <a:xfrm>
            <a:off x="8542569" y="3427614"/>
            <a:ext cx="96577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 descr="See the source image">
            <a:extLst>
              <a:ext uri="{FF2B5EF4-FFF2-40B4-BE49-F238E27FC236}">
                <a16:creationId xmlns:a16="http://schemas.microsoft.com/office/drawing/2014/main" id="{4912443F-D7C1-4C76-9767-ED7EF95390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686" y="1304624"/>
            <a:ext cx="5101259" cy="33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06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B458A-3671-4A5C-BD8D-8EB998B12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979320"/>
            <a:ext cx="5910470" cy="1325563"/>
          </a:xfrm>
        </p:spPr>
        <p:txBody>
          <a:bodyPr>
            <a:no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t oi l e t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048ED5B-7147-4A63-B07A-8C2FDCBE9C44}"/>
              </a:ext>
            </a:extLst>
          </p:cNvPr>
          <p:cNvSpPr/>
          <p:nvPr/>
        </p:nvSpPr>
        <p:spPr>
          <a:xfrm>
            <a:off x="6309162" y="3392164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64A5D68-1290-49E1-B604-A753F5002CFB}"/>
              </a:ext>
            </a:extLst>
          </p:cNvPr>
          <p:cNvSpPr/>
          <p:nvPr/>
        </p:nvSpPr>
        <p:spPr>
          <a:xfrm>
            <a:off x="8531863" y="3364274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646F885-DA95-4361-A1AA-76BBB8C499A6}"/>
              </a:ext>
            </a:extLst>
          </p:cNvPr>
          <p:cNvSpPr/>
          <p:nvPr/>
        </p:nvSpPr>
        <p:spPr>
          <a:xfrm>
            <a:off x="7232723" y="3364274"/>
            <a:ext cx="864355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98" name="Picture 2" descr="See the source image">
            <a:extLst>
              <a:ext uri="{FF2B5EF4-FFF2-40B4-BE49-F238E27FC236}">
                <a16:creationId xmlns:a16="http://schemas.microsoft.com/office/drawing/2014/main" id="{9FA9CA4F-0A53-442E-89E5-2E7B55161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206" y="1048701"/>
            <a:ext cx="3926385" cy="4512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CD002E65-41DE-44E1-9448-2093CF38F886}"/>
              </a:ext>
            </a:extLst>
          </p:cNvPr>
          <p:cNvSpPr/>
          <p:nvPr/>
        </p:nvSpPr>
        <p:spPr>
          <a:xfrm>
            <a:off x="9428873" y="3364274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E2D0FC8-5885-4549-BEBB-AF918FEC3692}"/>
              </a:ext>
            </a:extLst>
          </p:cNvPr>
          <p:cNvSpPr/>
          <p:nvPr/>
        </p:nvSpPr>
        <p:spPr>
          <a:xfrm>
            <a:off x="10343414" y="3377526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3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5434194B-EB56-4062-98C6-CB72F287E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0022124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B3746DB1-35A8-422F-9955-4F8E75DBB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F73536-CB64-4688-92CA-285187522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299" y="4592325"/>
            <a:ext cx="5946579" cy="15141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2500" dirty="0">
                <a:solidFill>
                  <a:srgbClr val="000000"/>
                </a:solidFill>
                <a:latin typeface="Comic Sans MS" panose="030F0702030302020204" pitchFamily="66" charset="0"/>
              </a:rPr>
              <a:t>Now, look at the pictures of things with the ‘oi’ sound.</a:t>
            </a:r>
            <a:br>
              <a:rPr lang="en-US" sz="2500" dirty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br>
              <a:rPr lang="en-US" sz="2500" dirty="0">
                <a:solidFill>
                  <a:srgbClr val="000000"/>
                </a:solidFill>
                <a:latin typeface="Comic Sans MS" panose="030F0702030302020204" pitchFamily="66" charset="0"/>
              </a:rPr>
            </a:br>
            <a:r>
              <a:rPr lang="en-US" sz="2500" dirty="0">
                <a:solidFill>
                  <a:srgbClr val="000000"/>
                </a:solidFill>
                <a:latin typeface="Comic Sans MS" panose="030F0702030302020204" pitchFamily="66" charset="0"/>
              </a:rPr>
              <a:t>Can you write the words to match?</a:t>
            </a:r>
          </a:p>
        </p:txBody>
      </p:sp>
      <p:sp>
        <p:nvSpPr>
          <p:cNvPr id="34" name="Freeform 57">
            <a:extLst>
              <a:ext uri="{FF2B5EF4-FFF2-40B4-BE49-F238E27FC236}">
                <a16:creationId xmlns:a16="http://schemas.microsoft.com/office/drawing/2014/main" id="{B817D9AD-5E85-4E85-AC3E-43E24FA91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580219"/>
            <a:ext cx="4383459" cy="5287256"/>
          </a:xfrm>
          <a:custGeom>
            <a:avLst/>
            <a:gdLst>
              <a:gd name="connsiteX0" fmla="*/ 1504462 w 4383459"/>
              <a:gd name="connsiteY0" fmla="*/ 0 h 5287256"/>
              <a:gd name="connsiteX1" fmla="*/ 4383459 w 4383459"/>
              <a:gd name="connsiteY1" fmla="*/ 2878997 h 5287256"/>
              <a:gd name="connsiteX2" fmla="*/ 3114137 w 4383459"/>
              <a:gd name="connsiteY2" fmla="*/ 5266307 h 5287256"/>
              <a:gd name="connsiteX3" fmla="*/ 3079653 w 4383459"/>
              <a:gd name="connsiteY3" fmla="*/ 5287256 h 5287256"/>
              <a:gd name="connsiteX4" fmla="*/ 0 w 4383459"/>
              <a:gd name="connsiteY4" fmla="*/ 5287256 h 5287256"/>
              <a:gd name="connsiteX5" fmla="*/ 0 w 4383459"/>
              <a:gd name="connsiteY5" fmla="*/ 427769 h 5287256"/>
              <a:gd name="connsiteX6" fmla="*/ 132161 w 4383459"/>
              <a:gd name="connsiteY6" fmla="*/ 347480 h 5287256"/>
              <a:gd name="connsiteX7" fmla="*/ 1504462 w 4383459"/>
              <a:gd name="connsiteY7" fmla="*/ 0 h 5287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3459" h="5287256">
                <a:moveTo>
                  <a:pt x="1504462" y="0"/>
                </a:moveTo>
                <a:cubicBezTo>
                  <a:pt x="3094488" y="0"/>
                  <a:pt x="4383459" y="1288971"/>
                  <a:pt x="4383459" y="2878997"/>
                </a:cubicBezTo>
                <a:cubicBezTo>
                  <a:pt x="4383459" y="3872763"/>
                  <a:pt x="3879955" y="4748930"/>
                  <a:pt x="3114137" y="5266307"/>
                </a:cubicBezTo>
                <a:lnTo>
                  <a:pt x="3079653" y="5287256"/>
                </a:lnTo>
                <a:lnTo>
                  <a:pt x="0" y="5287256"/>
                </a:lnTo>
                <a:lnTo>
                  <a:pt x="0" y="427769"/>
                </a:lnTo>
                <a:lnTo>
                  <a:pt x="132161" y="347480"/>
                </a:lnTo>
                <a:cubicBezTo>
                  <a:pt x="540096" y="125876"/>
                  <a:pt x="1007579" y="0"/>
                  <a:pt x="1504462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0810290-E788-4DE3-B716-DBE58CC6A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2946" y="0"/>
            <a:ext cx="4185112" cy="3170097"/>
          </a:xfrm>
          <a:custGeom>
            <a:avLst/>
            <a:gdLst>
              <a:gd name="connsiteX0" fmla="*/ 301225 w 4185112"/>
              <a:gd name="connsiteY0" fmla="*/ 0 h 3170097"/>
              <a:gd name="connsiteX1" fmla="*/ 3883887 w 4185112"/>
              <a:gd name="connsiteY1" fmla="*/ 0 h 3170097"/>
              <a:gd name="connsiteX2" fmla="*/ 3932552 w 4185112"/>
              <a:gd name="connsiteY2" fmla="*/ 80105 h 3170097"/>
              <a:gd name="connsiteX3" fmla="*/ 4185112 w 4185112"/>
              <a:gd name="connsiteY3" fmla="*/ 1077541 h 3170097"/>
              <a:gd name="connsiteX4" fmla="*/ 2092556 w 4185112"/>
              <a:gd name="connsiteY4" fmla="*/ 3170097 h 3170097"/>
              <a:gd name="connsiteX5" fmla="*/ 0 w 4185112"/>
              <a:gd name="connsiteY5" fmla="*/ 1077541 h 3170097"/>
              <a:gd name="connsiteX6" fmla="*/ 252561 w 4185112"/>
              <a:gd name="connsiteY6" fmla="*/ 80105 h 317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85112" h="3170097">
                <a:moveTo>
                  <a:pt x="301225" y="0"/>
                </a:moveTo>
                <a:lnTo>
                  <a:pt x="3883887" y="0"/>
                </a:lnTo>
                <a:lnTo>
                  <a:pt x="3932552" y="80105"/>
                </a:lnTo>
                <a:cubicBezTo>
                  <a:pt x="4093621" y="376606"/>
                  <a:pt x="4185112" y="716389"/>
                  <a:pt x="4185112" y="1077541"/>
                </a:cubicBezTo>
                <a:cubicBezTo>
                  <a:pt x="4185112" y="2233228"/>
                  <a:pt x="3248243" y="3170097"/>
                  <a:pt x="2092556" y="3170097"/>
                </a:cubicBezTo>
                <a:cubicBezTo>
                  <a:pt x="936869" y="3170097"/>
                  <a:pt x="0" y="2233228"/>
                  <a:pt x="0" y="1077541"/>
                </a:cubicBezTo>
                <a:cubicBezTo>
                  <a:pt x="0" y="716389"/>
                  <a:pt x="91491" y="376606"/>
                  <a:pt x="252561" y="80105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039BF834-F245-4D2F-843A-0AD0515A0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-1" y="2952813"/>
            <a:ext cx="3974784" cy="2951276"/>
          </a:xfrm>
          <a:prstGeom prst="rect">
            <a:avLst/>
          </a:prstGeom>
        </p:spPr>
      </p:pic>
      <p:pic>
        <p:nvPicPr>
          <p:cNvPr id="9" name="Picture 2" descr="See the source image">
            <a:extLst>
              <a:ext uri="{FF2B5EF4-FFF2-40B4-BE49-F238E27FC236}">
                <a16:creationId xmlns:a16="http://schemas.microsoft.com/office/drawing/2014/main" id="{EA25A4AD-F184-4F6E-A77E-CEB667FC2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75" y="82723"/>
            <a:ext cx="2327253" cy="26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413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B458A-3671-4A5C-BD8D-8EB998B12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9456" y="1988651"/>
            <a:ext cx="4594478" cy="1325563"/>
          </a:xfrm>
        </p:spPr>
        <p:txBody>
          <a:bodyPr>
            <a:no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f oi 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048ED5B-7147-4A63-B07A-8C2FDCBE9C44}"/>
              </a:ext>
            </a:extLst>
          </p:cNvPr>
          <p:cNvSpPr/>
          <p:nvPr/>
        </p:nvSpPr>
        <p:spPr>
          <a:xfrm>
            <a:off x="7226135" y="3429000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64A5D68-1290-49E1-B604-A753F5002CFB}"/>
              </a:ext>
            </a:extLst>
          </p:cNvPr>
          <p:cNvSpPr/>
          <p:nvPr/>
        </p:nvSpPr>
        <p:spPr>
          <a:xfrm>
            <a:off x="8082256" y="3429000"/>
            <a:ext cx="876213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6981FE0-FD4A-4100-8D70-9EE98A764EBE}"/>
              </a:ext>
            </a:extLst>
          </p:cNvPr>
          <p:cNvSpPr/>
          <p:nvPr/>
        </p:nvSpPr>
        <p:spPr>
          <a:xfrm>
            <a:off x="9356695" y="3429000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2" descr="See the source image">
            <a:extLst>
              <a:ext uri="{FF2B5EF4-FFF2-40B4-BE49-F238E27FC236}">
                <a16:creationId xmlns:a16="http://schemas.microsoft.com/office/drawing/2014/main" id="{F11D0120-FA75-4C11-9EAB-8600C0159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686" y="1304624"/>
            <a:ext cx="5101259" cy="33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302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B458A-3671-4A5C-BD8D-8EB998B12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5125" y="1979321"/>
            <a:ext cx="4594478" cy="1325563"/>
          </a:xfrm>
        </p:spPr>
        <p:txBody>
          <a:bodyPr>
            <a:no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s oi 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048ED5B-7147-4A63-B07A-8C2FDCBE9C44}"/>
              </a:ext>
            </a:extLst>
          </p:cNvPr>
          <p:cNvSpPr/>
          <p:nvPr/>
        </p:nvSpPr>
        <p:spPr>
          <a:xfrm>
            <a:off x="6470355" y="3445329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64A5D68-1290-49E1-B604-A753F5002CFB}"/>
              </a:ext>
            </a:extLst>
          </p:cNvPr>
          <p:cNvSpPr/>
          <p:nvPr/>
        </p:nvSpPr>
        <p:spPr>
          <a:xfrm>
            <a:off x="7429571" y="3429000"/>
            <a:ext cx="68075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6981FE0-FD4A-4100-8D70-9EE98A764EBE}"/>
              </a:ext>
            </a:extLst>
          </p:cNvPr>
          <p:cNvSpPr/>
          <p:nvPr/>
        </p:nvSpPr>
        <p:spPr>
          <a:xfrm>
            <a:off x="8552364" y="3449995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2" descr="See the source image">
            <a:extLst>
              <a:ext uri="{FF2B5EF4-FFF2-40B4-BE49-F238E27FC236}">
                <a16:creationId xmlns:a16="http://schemas.microsoft.com/office/drawing/2014/main" id="{7FE1A9BE-7AFD-423D-AAD4-92F57D75E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26" y="1779103"/>
            <a:ext cx="4982817" cy="2491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05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B458A-3671-4A5C-BD8D-8EB998B12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5125" y="1979321"/>
            <a:ext cx="4594478" cy="1325563"/>
          </a:xfrm>
        </p:spPr>
        <p:txBody>
          <a:bodyPr>
            <a:no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c oi n 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048ED5B-7147-4A63-B07A-8C2FDCBE9C44}"/>
              </a:ext>
            </a:extLst>
          </p:cNvPr>
          <p:cNvSpPr/>
          <p:nvPr/>
        </p:nvSpPr>
        <p:spPr>
          <a:xfrm>
            <a:off x="6470355" y="3445329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64A5D68-1290-49E1-B604-A753F5002CFB}"/>
              </a:ext>
            </a:extLst>
          </p:cNvPr>
          <p:cNvSpPr/>
          <p:nvPr/>
        </p:nvSpPr>
        <p:spPr>
          <a:xfrm>
            <a:off x="9788458" y="3374605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CD5033-5F43-48C2-91C3-46450048750F}"/>
              </a:ext>
            </a:extLst>
          </p:cNvPr>
          <p:cNvSpPr/>
          <p:nvPr/>
        </p:nvSpPr>
        <p:spPr>
          <a:xfrm>
            <a:off x="7327887" y="3507244"/>
            <a:ext cx="1090530" cy="16095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122" name="Picture 2" descr="See the source image">
            <a:extLst>
              <a:ext uri="{FF2B5EF4-FFF2-40B4-BE49-F238E27FC236}">
                <a16:creationId xmlns:a16="http://schemas.microsoft.com/office/drawing/2014/main" id="{9E1F5A9D-0C4F-4F1E-9820-E5E361A00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308" y="1332051"/>
            <a:ext cx="45148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4672F43D-F14E-43F9-A06C-9AA17E6DA6B0}"/>
              </a:ext>
            </a:extLst>
          </p:cNvPr>
          <p:cNvSpPr/>
          <p:nvPr/>
        </p:nvSpPr>
        <p:spPr>
          <a:xfrm>
            <a:off x="8986701" y="3392164"/>
            <a:ext cx="289249" cy="3219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59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9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Read the words with the ‘oi’ sound.  Click to see if you are right!</vt:lpstr>
      <vt:lpstr>s oi l</vt:lpstr>
      <vt:lpstr>f oi l</vt:lpstr>
      <vt:lpstr>t oi l e t</vt:lpstr>
      <vt:lpstr>Now, look at the pictures of things with the ‘oi’ sound.  Can you write the words to match?</vt:lpstr>
      <vt:lpstr>f oi l</vt:lpstr>
      <vt:lpstr>s oi l</vt:lpstr>
      <vt:lpstr>c oi n 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 the words with the j sound.  Click to see if you are right!</dc:title>
  <dc:creator>shelleyisgreat@yahoo.co.uk</dc:creator>
  <cp:lastModifiedBy>DANIELLE DALEY</cp:lastModifiedBy>
  <cp:revision>4</cp:revision>
  <dcterms:created xsi:type="dcterms:W3CDTF">2020-05-27T13:20:26Z</dcterms:created>
  <dcterms:modified xsi:type="dcterms:W3CDTF">2020-07-03T13:41:27Z</dcterms:modified>
</cp:coreProperties>
</file>