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76743-7774-436A-8889-CE0738E749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DF2698-C60E-47C7-A8FE-F82836A27F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E86306-8BD7-4976-869D-1E056718A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8007B-4C4B-49BD-85E6-CC697D05A6A8}" type="datetimeFigureOut">
              <a:rPr lang="en-GB" smtClean="0"/>
              <a:t>06/07/2020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77B069-1C1B-429A-AB8A-3D5655A83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799530-1EA3-4AE0-8C81-AE122CE73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3BDA-DC3C-4751-92E8-06D70655D3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800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988C6-95C0-4195-A3DC-1BEF7C2C3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126674-89F2-4677-A123-865414B2FE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BC4C22-0C74-4D3E-A229-A4E634780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8007B-4C4B-49BD-85E6-CC697D05A6A8}" type="datetimeFigureOut">
              <a:rPr lang="en-GB" smtClean="0"/>
              <a:t>06/07/2020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D590EA-9848-46B5-B718-E11EA4EAF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D07C8C-49DF-4D22-97CC-472089E2D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3BDA-DC3C-4751-92E8-06D70655D3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528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6F1AB7-51AD-414B-8411-0DBB05D8E3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44E5FF-A4B2-430C-9490-75DF6F0CDE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561ED8-B837-4B1C-B9A0-8B2BBE341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8007B-4C4B-49BD-85E6-CC697D05A6A8}" type="datetimeFigureOut">
              <a:rPr lang="en-GB" smtClean="0"/>
              <a:t>06/07/2020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F5FFA8-9589-4866-8540-BAA7DF233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74AF68-52BA-4713-B024-A96887883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3BDA-DC3C-4751-92E8-06D70655D3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325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8FCA2-29AE-43C0-8EC3-DC4E92D49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2183E6-B0D0-4586-A5EF-0EEAC7CD88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942B31-1991-45A1-AB0A-29FEFA204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8007B-4C4B-49BD-85E6-CC697D05A6A8}" type="datetimeFigureOut">
              <a:rPr lang="en-GB" smtClean="0"/>
              <a:t>06/07/2020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91606-60BB-4C70-9504-68D1AFAD6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72ACD9-AB7B-4AA1-B19A-023BDDE95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3BDA-DC3C-4751-92E8-06D70655D3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2428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611B8-0EE9-48C3-8817-3D94905A8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799708-E797-4E79-A92F-3C4D2F5572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AA4DB5-E74B-44BC-8CC9-BD1856493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8007B-4C4B-49BD-85E6-CC697D05A6A8}" type="datetimeFigureOut">
              <a:rPr lang="en-GB" smtClean="0"/>
              <a:t>06/07/2020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7AB58-2759-4F71-B698-5D8BEBFE1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728C5C-1E00-4E39-9589-D95105AB0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3BDA-DC3C-4751-92E8-06D70655D3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7026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A6DE7-2CA4-43C3-8023-3B1F081F1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6CA3C-4A1E-4E95-96FD-8756997315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D990BB-3868-437E-B25C-B290EFAE09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B500AE-4E4C-4EEC-9F7F-0DABDF80E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8007B-4C4B-49BD-85E6-CC697D05A6A8}" type="datetimeFigureOut">
              <a:rPr lang="en-GB" smtClean="0"/>
              <a:t>06/07/2020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48CB3B-EDE1-4BC0-92EA-A725E3828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83E3A0-FCB6-414C-95C1-7BE2CAE08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3BDA-DC3C-4751-92E8-06D70655D3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6464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04AE8-9A66-4361-9B83-9C97AEB2C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A35C3A-7278-44AB-81F0-84C695F480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8965BE-9CFB-49B2-A7B4-FCCD95ECB0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5CD452-53AD-4A52-BAC2-34B1128BBE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3EBFC4-B8AC-4120-87A5-6E0BC972B4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C60F82-3446-4F07-A7EA-E6A5343C6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8007B-4C4B-49BD-85E6-CC697D05A6A8}" type="datetimeFigureOut">
              <a:rPr lang="en-GB" smtClean="0"/>
              <a:t>06/07/2020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2CEE6B-E525-43AF-9C35-A3CB23A7E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AB6649-0274-4C1F-9F3F-CD751C270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3BDA-DC3C-4751-92E8-06D70655D3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861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4B8FB-72DA-4233-B703-F8A4810CC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C1D619-F4DB-4200-A41D-9199F83D6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8007B-4C4B-49BD-85E6-CC697D05A6A8}" type="datetimeFigureOut">
              <a:rPr lang="en-GB" smtClean="0"/>
              <a:t>06/07/2020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F8A9E2-6C31-4110-8192-0129CB7F9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5B8A5D-60D3-41B5-B813-F06FE12DD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3BDA-DC3C-4751-92E8-06D70655D3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0896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DC56D9-697A-4917-BC73-8BEB741DE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8007B-4C4B-49BD-85E6-CC697D05A6A8}" type="datetimeFigureOut">
              <a:rPr lang="en-GB" smtClean="0"/>
              <a:t>06/07/2020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3FFAE3-C151-433A-BFD7-E402CF951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FBE713-FA35-4BF4-B9C0-DBD6D3B55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3BDA-DC3C-4751-92E8-06D70655D3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5133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C36F6-F9D5-43B8-86B3-8D3F66150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6CC672-8715-43CD-9D28-FABBC60FDE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3C174F-6D31-44AA-AFC9-3E699BBFB2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C521FE-627C-4531-B9D4-FCEC94BEA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8007B-4C4B-49BD-85E6-CC697D05A6A8}" type="datetimeFigureOut">
              <a:rPr lang="en-GB" smtClean="0"/>
              <a:t>06/07/2020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E9A1CD-8EBD-499E-A8AE-D3AC7CC57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301097-995F-4F1F-977C-0F30FF15C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3BDA-DC3C-4751-92E8-06D70655D3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2945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E4A29-EB4E-44A8-90AB-12B9E6B08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4EBF50-58D8-4375-BA35-9A16689DDD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F4951C-9600-4264-8C99-C59F822A9D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E45E13-BBA0-4F21-AE7D-0D334E380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8007B-4C4B-49BD-85E6-CC697D05A6A8}" type="datetimeFigureOut">
              <a:rPr lang="en-GB" smtClean="0"/>
              <a:t>06/07/2020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23B553-6A1A-460F-9170-4E9CF48DD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4C66C2-D2B5-47F7-B9C1-4BF050A9A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3BDA-DC3C-4751-92E8-06D70655D3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8668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7CC4A2-BB42-41B2-8166-0A93AEB7F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04174E-0641-4A26-8866-5EF123578F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B11D0F-D020-415A-93C0-FFC3575F53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B8007B-4C4B-49BD-85E6-CC697D05A6A8}" type="datetimeFigureOut">
              <a:rPr lang="en-GB" smtClean="0"/>
              <a:t>06/07/2020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3EC77-84F2-40C8-89FC-1EC15DD7CA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A9D2CB-97E2-4868-AF23-D0CB578AB6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3BDA-DC3C-4751-92E8-06D70655D3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526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foil clipart">
            <a:extLst>
              <a:ext uri="{FF2B5EF4-FFF2-40B4-BE49-F238E27FC236}">
                <a16:creationId xmlns:a16="http://schemas.microsoft.com/office/drawing/2014/main" id="{52996A6C-CF45-4395-841E-6DD756442B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8573" y="420940"/>
            <a:ext cx="5453270" cy="3540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C4F7E9B-1140-4323-8D7F-356286EDF565}"/>
              </a:ext>
            </a:extLst>
          </p:cNvPr>
          <p:cNvSpPr txBox="1"/>
          <p:nvPr/>
        </p:nvSpPr>
        <p:spPr>
          <a:xfrm>
            <a:off x="4625007" y="4823791"/>
            <a:ext cx="343231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800" dirty="0">
                <a:latin typeface="Comic Sans MS" panose="030F0702030302020204" pitchFamily="66" charset="0"/>
              </a:rPr>
              <a:t>foil</a:t>
            </a:r>
          </a:p>
        </p:txBody>
      </p:sp>
    </p:spTree>
    <p:extLst>
      <p:ext uri="{BB962C8B-B14F-4D97-AF65-F5344CB8AC3E}">
        <p14:creationId xmlns:p14="http://schemas.microsoft.com/office/powerpoint/2010/main" val="3868702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ee the source image">
            <a:extLst>
              <a:ext uri="{FF2B5EF4-FFF2-40B4-BE49-F238E27FC236}">
                <a16:creationId xmlns:a16="http://schemas.microsoft.com/office/drawing/2014/main" id="{1ACA3D57-1E4D-446B-8ECC-5E7D61B40A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2149" y="295422"/>
            <a:ext cx="2467701" cy="3960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476D481-99FA-4B4C-BC4B-7AA4D3B77125}"/>
              </a:ext>
            </a:extLst>
          </p:cNvPr>
          <p:cNvSpPr txBox="1"/>
          <p:nvPr/>
        </p:nvSpPr>
        <p:spPr>
          <a:xfrm>
            <a:off x="4862149" y="4783016"/>
            <a:ext cx="220445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>
                <a:latin typeface="Comic Sans MS" panose="030F0702030302020204" pitchFamily="66" charset="0"/>
              </a:rPr>
              <a:t>boy</a:t>
            </a:r>
          </a:p>
        </p:txBody>
      </p:sp>
    </p:spTree>
    <p:extLst>
      <p:ext uri="{BB962C8B-B14F-4D97-AF65-F5344CB8AC3E}">
        <p14:creationId xmlns:p14="http://schemas.microsoft.com/office/powerpoint/2010/main" val="258177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See the source image">
            <a:extLst>
              <a:ext uri="{FF2B5EF4-FFF2-40B4-BE49-F238E27FC236}">
                <a16:creationId xmlns:a16="http://schemas.microsoft.com/office/drawing/2014/main" id="{9900829B-9E7F-42CD-8365-5C5BD3D9DB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3423" y="365041"/>
            <a:ext cx="3725154" cy="3088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E72FC4C-3DEF-45DB-B09F-DAEF588DBDB7}"/>
              </a:ext>
            </a:extLst>
          </p:cNvPr>
          <p:cNvSpPr txBox="1"/>
          <p:nvPr/>
        </p:nvSpPr>
        <p:spPr>
          <a:xfrm>
            <a:off x="4375052" y="4754880"/>
            <a:ext cx="305404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>
                <a:latin typeface="Comic Sans MS" panose="030F0702030302020204" pitchFamily="66" charset="0"/>
              </a:rPr>
              <a:t>coins</a:t>
            </a:r>
          </a:p>
        </p:txBody>
      </p:sp>
    </p:spTree>
    <p:extLst>
      <p:ext uri="{BB962C8B-B14F-4D97-AF65-F5344CB8AC3E}">
        <p14:creationId xmlns:p14="http://schemas.microsoft.com/office/powerpoint/2010/main" val="1263984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Image result for toy  clipart">
            <a:extLst>
              <a:ext uri="{FF2B5EF4-FFF2-40B4-BE49-F238E27FC236}">
                <a16:creationId xmlns:a16="http://schemas.microsoft.com/office/drawing/2014/main" id="{F9F87371-C71D-4AE4-A17E-BF0CC1BB1D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9254" y="348698"/>
            <a:ext cx="3433491" cy="3511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FFE1C2A-C1EE-401C-967E-898752C5AA96}"/>
              </a:ext>
            </a:extLst>
          </p:cNvPr>
          <p:cNvSpPr txBox="1"/>
          <p:nvPr/>
        </p:nvSpPr>
        <p:spPr>
          <a:xfrm>
            <a:off x="4545495" y="4638261"/>
            <a:ext cx="265329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>
                <a:latin typeface="Comic Sans MS" panose="030F0702030302020204" pitchFamily="66" charset="0"/>
              </a:rPr>
              <a:t>toys</a:t>
            </a:r>
          </a:p>
        </p:txBody>
      </p:sp>
    </p:spTree>
    <p:extLst>
      <p:ext uri="{BB962C8B-B14F-4D97-AF65-F5344CB8AC3E}">
        <p14:creationId xmlns:p14="http://schemas.microsoft.com/office/powerpoint/2010/main" val="2199660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ee the source image">
            <a:extLst>
              <a:ext uri="{FF2B5EF4-FFF2-40B4-BE49-F238E27FC236}">
                <a16:creationId xmlns:a16="http://schemas.microsoft.com/office/drawing/2014/main" id="{F5244668-910E-4D62-8F0B-FD19E27B53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5661" y="365759"/>
            <a:ext cx="3660677" cy="3660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3C67B25-592F-4AA3-B4BB-8079ECC71568}"/>
              </a:ext>
            </a:extLst>
          </p:cNvPr>
          <p:cNvSpPr txBox="1"/>
          <p:nvPr/>
        </p:nvSpPr>
        <p:spPr>
          <a:xfrm>
            <a:off x="3854547" y="4346916"/>
            <a:ext cx="391966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>
                <a:latin typeface="Comic Sans MS" panose="030F0702030302020204" pitchFamily="66" charset="0"/>
              </a:rPr>
              <a:t>oyster</a:t>
            </a:r>
          </a:p>
        </p:txBody>
      </p:sp>
    </p:spTree>
    <p:extLst>
      <p:ext uri="{BB962C8B-B14F-4D97-AF65-F5344CB8AC3E}">
        <p14:creationId xmlns:p14="http://schemas.microsoft.com/office/powerpoint/2010/main" val="347533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</Words>
  <Application>Microsoft Office PowerPoint</Application>
  <PresentationFormat>Widescreen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DANIELLE DALEY</dc:creator>
  <cp:lastModifiedBy>DANIELLE DALEY</cp:lastModifiedBy>
  <cp:revision>1</cp:revision>
  <dcterms:created xsi:type="dcterms:W3CDTF">2020-07-06T08:31:39Z</dcterms:created>
  <dcterms:modified xsi:type="dcterms:W3CDTF">2020-07-06T08:39:13Z</dcterms:modified>
</cp:coreProperties>
</file>