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AD19-838B-462F-B973-9805DFF72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244E7-BB6E-44B3-91F2-876A25354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E49D-68A2-4B36-A474-3333EA0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2475-8ED0-44E6-A78F-57BF9B6E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A0888-F996-4BC4-A6D8-8AC6B8C0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7E3D-8295-43FA-B74A-67BCBA3F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32B58-A299-4A50-BA45-0FF51325C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CDFAC-49F7-48B1-B891-A5F82738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D1936-FD7F-487A-96EC-B6628055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A7CD1-1029-4E7D-BAF1-4A4934B9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06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DE022-3A94-44BF-BED8-53B7FAF65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7A90D-1C48-466A-8C0A-6CCEA7C4B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BF004-3D95-4C3B-B2BC-09D4C880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336A-D007-4A70-9802-D4E289CD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8525-8DB3-45DD-8ECB-EEF30585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8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CAA6-01F4-460A-8611-142497B3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EFE7-A647-40F1-ABDB-21E75327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EBDD1-F593-48B0-BCF6-50A86ACF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4CD6C-AD6E-446E-89A6-CDA6216F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E2DE-2A33-4EE0-A01F-10CB54FF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3FDA-9625-4173-8821-69A82CF1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594B5-79BC-48E5-BD6F-7AAB4D29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A5C8-2615-4078-B3C6-59567085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37C2B-B862-48B4-8D89-BF411141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3D3D5-7A66-4316-AD60-735DE211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1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7BB7-8157-4D68-93D0-F02D6EA8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5D765-DC17-4B83-AECD-80DA5DBFB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189C0-A1B1-4221-BEE7-EF37873B3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0ED59-4EBC-46FD-B5C4-B9372987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45BD6-528B-4B08-974C-DDDD2B79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B35E9-13AC-4379-9419-CA0EFFBF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4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A3E0-54F2-427E-889E-8C0E3833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BFC33-1952-46FE-9C32-740C77C0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FECC6-581A-4AEF-B9DA-EE4D8F271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23747-C3DE-400C-85DA-A256EC426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C4485-528D-4424-9E88-7FA0B4B17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ECA72-4B28-4B9D-8563-94BFE465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2C4DB-95E1-4BCE-987D-B45A84FD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5D67B-5C1D-4345-A7A2-900331EF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9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E2B7-C838-4BCE-AB2E-299950F6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2786F-60CA-4D44-A298-D4C3E25E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45D44-FA6B-468D-8DDD-3529C101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843E6-3992-4ACD-A2FB-CC708F16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7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CA846-46A7-4BF8-812A-0D5F2FDA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7F556-ABFD-44E3-A0D6-62F5851E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82CB2-EB31-43AB-B3AC-801120CF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C597-F1B8-4646-9C6B-3AA9CD48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376C0-1CFC-42CF-881A-E972F746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59FC0-F6C5-46BA-BC79-56823A27F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F0FB4-2A71-4C87-AA35-6944CCE5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36567-3ED2-4749-B084-60418CB1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03407-BFFB-4DF4-9F45-E13629EC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6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D9F9-C6FF-4FC2-BE20-D7824EA8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53C38-20B0-4BEC-A55F-6492CED1B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BEC8C-9BD7-4638-B5A0-4FE36D1B6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5B4B4-F25D-4301-9899-5F1B82C6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6099D-225F-43C8-AB60-3CDC5BBA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F0287-D53B-4484-8BC7-8AC907CA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A312F-7D2D-4FAD-9118-B78BDCB2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6C9D9-46B3-42E5-8BF0-50BD19C49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1013E-887F-43B2-8E04-A595A66AB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29955-FBA1-4F72-AA87-A04FAFF7FE10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826D-5187-4C96-892D-D0E4F8F97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9DEB1-5DA6-4C71-8EA9-03B60F7E1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BCF5-D2CA-424A-92DF-875C96FA5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C0E6FB-CCEE-4D3A-B94C-2766F508FFA6}"/>
              </a:ext>
            </a:extLst>
          </p:cNvPr>
          <p:cNvSpPr txBox="1"/>
          <p:nvPr/>
        </p:nvSpPr>
        <p:spPr>
          <a:xfrm>
            <a:off x="3379304" y="993913"/>
            <a:ext cx="58177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I had 4 pumpkin pies. Then I had 3 more. How many pies did I have?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7BA41A6-C36B-4AA5-94C7-019E4A67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88" y="4172012"/>
            <a:ext cx="2666121" cy="19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A8D0A03B-1F4B-4765-BA0A-CD5C7CF5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93" y="4246777"/>
            <a:ext cx="2666121" cy="19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8A37CCC4-8BFE-4D4D-B161-86551016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7" y="4172011"/>
            <a:ext cx="2666121" cy="19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8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29BD11-1814-4D2B-A124-856F03410E0C}"/>
              </a:ext>
            </a:extLst>
          </p:cNvPr>
          <p:cNvSpPr txBox="1"/>
          <p:nvPr/>
        </p:nvSpPr>
        <p:spPr>
          <a:xfrm>
            <a:off x="2644724" y="0"/>
            <a:ext cx="62882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To solve the problem I am going to look for the key numbers.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notice the numbers 4 and 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will put 4 in my head, then I am going to count on “5,6,7”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4+3=7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14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F97BBB-8B17-4C94-9C5D-731618CF8087}"/>
              </a:ext>
            </a:extLst>
          </p:cNvPr>
          <p:cNvSpPr txBox="1"/>
          <p:nvPr/>
        </p:nvSpPr>
        <p:spPr>
          <a:xfrm>
            <a:off x="1547447" y="211015"/>
            <a:ext cx="979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Can you find the correct number sentence?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4BC4F-8E31-42EB-9222-F3DF70A11D21}"/>
              </a:ext>
            </a:extLst>
          </p:cNvPr>
          <p:cNvSpPr txBox="1"/>
          <p:nvPr/>
        </p:nvSpPr>
        <p:spPr>
          <a:xfrm>
            <a:off x="1547447" y="1674674"/>
            <a:ext cx="8820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5 bald eagles flew in the sky. 4 more flew with them. How many eagles were flying? 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D202D80-BCE0-438F-A4EB-101BB439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83" y="534180"/>
            <a:ext cx="4609514" cy="22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090F41-0CF8-4B1A-903D-62BB31B3D6F3}"/>
              </a:ext>
            </a:extLst>
          </p:cNvPr>
          <p:cNvSpPr txBox="1"/>
          <p:nvPr/>
        </p:nvSpPr>
        <p:spPr>
          <a:xfrm>
            <a:off x="851228" y="5183326"/>
            <a:ext cx="2571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5+4=9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0AFFD-BA03-411D-83BA-649650346DFB}"/>
              </a:ext>
            </a:extLst>
          </p:cNvPr>
          <p:cNvSpPr txBox="1"/>
          <p:nvPr/>
        </p:nvSpPr>
        <p:spPr>
          <a:xfrm>
            <a:off x="4534619" y="5183326"/>
            <a:ext cx="2571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5+3=9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36873-A63C-471D-B54B-D44E58196E97}"/>
              </a:ext>
            </a:extLst>
          </p:cNvPr>
          <p:cNvSpPr txBox="1"/>
          <p:nvPr/>
        </p:nvSpPr>
        <p:spPr>
          <a:xfrm>
            <a:off x="8624002" y="5123765"/>
            <a:ext cx="2571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6+4=9</a:t>
            </a:r>
          </a:p>
        </p:txBody>
      </p:sp>
    </p:spTree>
    <p:extLst>
      <p:ext uri="{BB962C8B-B14F-4D97-AF65-F5344CB8AC3E}">
        <p14:creationId xmlns:p14="http://schemas.microsoft.com/office/powerpoint/2010/main" val="143826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37C2CA-2B7B-4BC3-85F8-F4034D4A06FE}"/>
              </a:ext>
            </a:extLst>
          </p:cNvPr>
          <p:cNvSpPr txBox="1"/>
          <p:nvPr/>
        </p:nvSpPr>
        <p:spPr>
          <a:xfrm>
            <a:off x="1012874" y="351692"/>
            <a:ext cx="1149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I cooked 6 burgers. Then I cooked 4 more. How many burgers did I cook?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0B0A03F7-69BB-4C2D-86B6-18B977D9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79" y="1921352"/>
            <a:ext cx="1964055" cy="1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3C9B6B-3FDF-4710-9B79-BAC178F72CA5}"/>
              </a:ext>
            </a:extLst>
          </p:cNvPr>
          <p:cNvSpPr txBox="1"/>
          <p:nvPr/>
        </p:nvSpPr>
        <p:spPr>
          <a:xfrm>
            <a:off x="4189796" y="5335726"/>
            <a:ext cx="2953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6+4=10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263E2-E57B-413F-90A1-4FCF031E28D0}"/>
              </a:ext>
            </a:extLst>
          </p:cNvPr>
          <p:cNvSpPr txBox="1"/>
          <p:nvPr/>
        </p:nvSpPr>
        <p:spPr>
          <a:xfrm>
            <a:off x="1003628" y="5335726"/>
            <a:ext cx="2571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7+4=9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D9848-2777-417B-BA61-419013717FCB}"/>
              </a:ext>
            </a:extLst>
          </p:cNvPr>
          <p:cNvSpPr txBox="1"/>
          <p:nvPr/>
        </p:nvSpPr>
        <p:spPr>
          <a:xfrm>
            <a:off x="8405579" y="5335726"/>
            <a:ext cx="2571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5+4=9</a:t>
            </a:r>
          </a:p>
        </p:txBody>
      </p:sp>
    </p:spTree>
    <p:extLst>
      <p:ext uri="{BB962C8B-B14F-4D97-AF65-F5344CB8AC3E}">
        <p14:creationId xmlns:p14="http://schemas.microsoft.com/office/powerpoint/2010/main" val="367029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4597B-4D72-47E0-B91D-14CCEB8014CC}"/>
              </a:ext>
            </a:extLst>
          </p:cNvPr>
          <p:cNvSpPr txBox="1"/>
          <p:nvPr/>
        </p:nvSpPr>
        <p:spPr>
          <a:xfrm>
            <a:off x="1674055" y="168812"/>
            <a:ext cx="10408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Now can you record the number problem yourself? Look for the key numbers and add them together!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369DB-186B-4DC0-8848-85DFB414C2A7}"/>
              </a:ext>
            </a:extLst>
          </p:cNvPr>
          <p:cNvSpPr txBox="1"/>
          <p:nvPr/>
        </p:nvSpPr>
        <p:spPr>
          <a:xfrm>
            <a:off x="4042975" y="3077300"/>
            <a:ext cx="7301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I had 7 flags and I got 5 more flags. How many flags do I have?</a:t>
            </a:r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D788DE21-47CF-48D3-997F-B20D1E01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0" y="2107804"/>
            <a:ext cx="39338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7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1A116-A0D1-4981-ADFB-9FF1A0ED9B83}"/>
              </a:ext>
            </a:extLst>
          </p:cNvPr>
          <p:cNvSpPr txBox="1"/>
          <p:nvPr/>
        </p:nvSpPr>
        <p:spPr>
          <a:xfrm>
            <a:off x="1073425" y="1205948"/>
            <a:ext cx="104066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Can you think of a word problem?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Ask your grown up to work out the problem.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075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DALEY</dc:creator>
  <cp:lastModifiedBy>DANIELLE DALEY</cp:lastModifiedBy>
  <cp:revision>3</cp:revision>
  <dcterms:created xsi:type="dcterms:W3CDTF">2020-06-22T19:41:19Z</dcterms:created>
  <dcterms:modified xsi:type="dcterms:W3CDTF">2020-06-22T19:59:56Z</dcterms:modified>
</cp:coreProperties>
</file>