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70" r:id="rId6"/>
    <p:sldId id="271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05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67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94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00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963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56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940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865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28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21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795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1FB1F-DB30-421F-BCBC-EFFAD553D33E}" type="datetimeFigureOut">
              <a:rPr lang="en-GB" smtClean="0"/>
              <a:t>12/07/2020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2766E-BC9C-4B8B-B79F-291C01A53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06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articles/zpgtjs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tm.org/Classroom-Resources/Illuminations/Interactives/Pan-Balance----Shape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>
            <a:off x="395536" y="1055792"/>
            <a:ext cx="8440433" cy="560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3947" y="96606"/>
            <a:ext cx="5684168" cy="1470025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  <a:t>The Rhinos</a:t>
            </a:r>
            <a:endParaRPr lang="en-GB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79912" y="204510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31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>
            <a:off x="7236296" y="1322253"/>
            <a:ext cx="1455657" cy="96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  <a:latin typeface="Comic Sans MS" pitchFamily="66" charset="0"/>
              </a:rPr>
              <a:t>What is Mass (Weight)?</a:t>
            </a:r>
            <a:endParaRPr lang="en-GB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en-GB" dirty="0" smtClean="0">
                <a:solidFill>
                  <a:srgbClr val="002060"/>
                </a:solidFill>
                <a:latin typeface="Comic Sans MS" pitchFamily="66" charset="0"/>
              </a:rPr>
            </a:br>
            <a:endParaRPr lang="en-GB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96196" y="2060848"/>
            <a:ext cx="734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solidFill>
                  <a:srgbClr val="002060"/>
                </a:solidFill>
                <a:latin typeface="Comic Sans MS" pitchFamily="66" charset="0"/>
              </a:rPr>
              <a:t>When we are measuring </a:t>
            </a:r>
            <a:r>
              <a:rPr lang="en-GB" sz="3200" dirty="0" smtClean="0">
                <a:solidFill>
                  <a:srgbClr val="C00000"/>
                </a:solidFill>
                <a:latin typeface="Comic Sans MS" pitchFamily="66" charset="0"/>
              </a:rPr>
              <a:t>weight </a:t>
            </a:r>
            <a:r>
              <a:rPr lang="en-GB" sz="3200" dirty="0" smtClean="0">
                <a:solidFill>
                  <a:srgbClr val="002060"/>
                </a:solidFill>
                <a:latin typeface="Comic Sans MS" pitchFamily="66" charset="0"/>
              </a:rPr>
              <a:t>what are we measuring? </a:t>
            </a:r>
          </a:p>
          <a:p>
            <a:endParaRPr lang="en-GB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70850" y="3717032"/>
            <a:ext cx="6998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200" dirty="0" smtClean="0">
                <a:solidFill>
                  <a:srgbClr val="C00000"/>
                </a:solidFill>
                <a:latin typeface="Comic Sans MS" pitchFamily="66" charset="0"/>
              </a:rPr>
              <a:t>Weight is how </a:t>
            </a:r>
            <a:r>
              <a:rPr lang="en-GB" sz="3200" dirty="0" smtClean="0">
                <a:solidFill>
                  <a:srgbClr val="002060"/>
                </a:solidFill>
                <a:latin typeface="Comic Sans MS" pitchFamily="66" charset="0"/>
              </a:rPr>
              <a:t>heavy</a:t>
            </a:r>
            <a:r>
              <a:rPr lang="en-GB" sz="3200" dirty="0" smtClean="0">
                <a:solidFill>
                  <a:srgbClr val="C00000"/>
                </a:solidFill>
                <a:latin typeface="Comic Sans MS" pitchFamily="66" charset="0"/>
              </a:rPr>
              <a:t> something is</a:t>
            </a:r>
            <a:endParaRPr lang="en-GB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51328" y="5157192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800" b="1" dirty="0" smtClean="0">
                <a:latin typeface="Comic Sans MS" pitchFamily="66" charset="0"/>
                <a:hlinkClick r:id="rId3"/>
              </a:rPr>
              <a:t>Click to find out more. </a:t>
            </a:r>
            <a:endParaRPr lang="en-GB" sz="2800" b="1" dirty="0" smtClean="0">
              <a:latin typeface="Comic Sans MS" pitchFamily="66" charset="0"/>
            </a:endParaRPr>
          </a:p>
          <a:p>
            <a:endParaRPr lang="en-GB" dirty="0"/>
          </a:p>
        </p:txBody>
      </p:sp>
      <p:pic>
        <p:nvPicPr>
          <p:cNvPr id="15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>
            <a:off x="343021" y="1196752"/>
            <a:ext cx="1455657" cy="96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38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" name="Picture 20" descr="12X Athena Hotelware Mugs 10oz Porcelain White Coffee Tea Cup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300" y="4303114"/>
            <a:ext cx="2326466" cy="222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  <a:t>What things here might we measure weight in?</a:t>
            </a:r>
            <a:endParaRPr lang="en-GB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056" name="Picture 8" descr="Math Link Cub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131232"/>
            <a:ext cx="1986980" cy="198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IY Balance Scale and Number Balance | Activities For Children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616" y="1412776"/>
            <a:ext cx="3020712" cy="201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Simple Stopwatch - Children's Stop Watch Sports and Classroom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827471"/>
            <a:ext cx="1704397" cy="170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Measuring Jug 2L Litres Measurements Converting Maths KS2 Illustrati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7" r="26592"/>
          <a:stretch/>
        </p:blipFill>
        <p:spPr bwMode="auto">
          <a:xfrm>
            <a:off x="654793" y="1852502"/>
            <a:ext cx="1753262" cy="187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Free Tick Symbol, Download Free Clip Art, Free Clip Art on Clipart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410" y="2488611"/>
            <a:ext cx="652123" cy="60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Salter Compact Mechanical Kitchen Scales - Blac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18" y="3933056"/>
            <a:ext cx="1951276" cy="247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 descr="Free Tick Symbol, Download Free Clip Art, Free Clip Art on Clipart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12" y="4827471"/>
            <a:ext cx="652123" cy="60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48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144015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800" dirty="0" smtClean="0">
                <a:solidFill>
                  <a:srgbClr val="002060"/>
                </a:solidFill>
                <a:latin typeface="Comic Sans MS" pitchFamily="66" charset="0"/>
              </a:rPr>
              <a:t>The rhinos are very strong and they are using the balancing scales to see who can carry the heaviest rock. Which rhino carried the heaviest rock? </a:t>
            </a:r>
            <a:endParaRPr lang="en-GB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en-GB" sz="2800" b="0" dirty="0" smtClean="0">
                <a:solidFill>
                  <a:srgbClr val="002060"/>
                </a:solidFill>
                <a:effectLst/>
                <a:latin typeface="Comic Sans MS" pitchFamily="66" charset="0"/>
              </a:rPr>
              <a:t/>
            </a:r>
            <a:br>
              <a:rPr lang="en-GB" sz="2800" b="0" dirty="0" smtClean="0">
                <a:solidFill>
                  <a:srgbClr val="002060"/>
                </a:solidFill>
                <a:effectLst/>
                <a:latin typeface="Comic Sans MS" pitchFamily="66" charset="0"/>
              </a:rPr>
            </a:br>
            <a:endParaRPr lang="en-GB" sz="2800" dirty="0"/>
          </a:p>
        </p:txBody>
      </p:sp>
      <p:pic>
        <p:nvPicPr>
          <p:cNvPr id="12290" name="Picture 2" descr="Balance Scale Illustrations, Royalty-Free Vector Graphics &amp;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19449"/>
            <a:ext cx="582930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>
            <a:off x="7084415" y="2420888"/>
            <a:ext cx="1720721" cy="114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 flipH="1">
            <a:off x="179512" y="2077005"/>
            <a:ext cx="1735663" cy="114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Free Cartoon Rock Png, Download Free Clip Art, Free Clip Art on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29316"/>
            <a:ext cx="1668622" cy="150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Free Cartoon Rock Png, Download Free Clip Art, Free Clip Art on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793" y="2648227"/>
            <a:ext cx="1668622" cy="150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Free Tick Symbol, Download Free Clip Art, Free Clip Art on Clipart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04509"/>
            <a:ext cx="1383795" cy="128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6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144015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800" dirty="0" smtClean="0">
                <a:solidFill>
                  <a:srgbClr val="002060"/>
                </a:solidFill>
                <a:latin typeface="Comic Sans MS" pitchFamily="66" charset="0"/>
              </a:rPr>
              <a:t> Which rhino carried the heaviest rock? </a:t>
            </a:r>
            <a:endParaRPr lang="en-GB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en-GB" sz="2800" b="0" dirty="0" smtClean="0">
                <a:solidFill>
                  <a:srgbClr val="002060"/>
                </a:solidFill>
                <a:effectLst/>
                <a:latin typeface="Comic Sans MS" pitchFamily="66" charset="0"/>
              </a:rPr>
              <a:t/>
            </a:r>
            <a:br>
              <a:rPr lang="en-GB" sz="2800" b="0" dirty="0" smtClean="0">
                <a:solidFill>
                  <a:srgbClr val="002060"/>
                </a:solidFill>
                <a:effectLst/>
                <a:latin typeface="Comic Sans MS" pitchFamily="66" charset="0"/>
              </a:rPr>
            </a:br>
            <a:endParaRPr lang="en-GB" sz="2800" dirty="0"/>
          </a:p>
        </p:txBody>
      </p:sp>
      <p:pic>
        <p:nvPicPr>
          <p:cNvPr id="12290" name="Picture 2" descr="Balance Scale Illustrations, Royalty-Free Vector Graphics &amp;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2444" y="2959710"/>
            <a:ext cx="5533852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>
            <a:off x="7084415" y="2420888"/>
            <a:ext cx="1720721" cy="114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 flipH="1">
            <a:off x="179512" y="2077005"/>
            <a:ext cx="1735663" cy="114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Free Cartoon Rock Png, Download Free Clip Art, Free Clip Art on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175" y="2351611"/>
            <a:ext cx="1668622" cy="150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Free Cartoon Rock Png, Download Free Clip Art, Free Clip Art on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85561"/>
            <a:ext cx="1668622" cy="150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Free Tick Symbol, Download Free Clip Art, Free Clip Art on Clipart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717" y="3563332"/>
            <a:ext cx="1383795" cy="128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48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ow To Set Use Balance / Scale Icon Png - Balance Scales Math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5" y="3071251"/>
            <a:ext cx="6552728" cy="350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144015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800" dirty="0" smtClean="0">
                <a:solidFill>
                  <a:srgbClr val="002060"/>
                </a:solidFill>
                <a:latin typeface="Comic Sans MS" pitchFamily="66" charset="0"/>
              </a:rPr>
              <a:t> Which rhino carried the heaviest rock? </a:t>
            </a:r>
            <a:endParaRPr lang="en-GB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en-GB" sz="2800" b="0" dirty="0" smtClean="0">
                <a:solidFill>
                  <a:srgbClr val="002060"/>
                </a:solidFill>
                <a:effectLst/>
                <a:latin typeface="Comic Sans MS" pitchFamily="66" charset="0"/>
              </a:rPr>
              <a:t/>
            </a:r>
            <a:br>
              <a:rPr lang="en-GB" sz="2800" b="0" dirty="0" smtClean="0">
                <a:solidFill>
                  <a:srgbClr val="002060"/>
                </a:solidFill>
                <a:effectLst/>
                <a:latin typeface="Comic Sans MS" pitchFamily="66" charset="0"/>
              </a:rPr>
            </a:br>
            <a:endParaRPr lang="en-GB" sz="2800" dirty="0"/>
          </a:p>
        </p:txBody>
      </p:sp>
      <p:pic>
        <p:nvPicPr>
          <p:cNvPr id="13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>
            <a:off x="7084415" y="2420888"/>
            <a:ext cx="1720721" cy="114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ute rhino cartoon Royalty Free Vector Image - Vecto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1"/>
          <a:stretch/>
        </p:blipFill>
        <p:spPr bwMode="auto">
          <a:xfrm flipH="1">
            <a:off x="179512" y="2077005"/>
            <a:ext cx="1735663" cy="114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Free Cartoon Rock Png, Download Free Clip Art, Free Clip Art on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48227"/>
            <a:ext cx="1668622" cy="150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Free Cartoon Rock Png, Download Free Clip Art, Free Clip Art on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36" y="2694469"/>
            <a:ext cx="1668622" cy="150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47936" y="980729"/>
            <a:ext cx="8229600" cy="14401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sz="28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Both are as song as each other as the scales are equal?</a:t>
            </a:r>
            <a:endParaRPr lang="en-GB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8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Explore these interactive balancing scales. 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  <a:t>Balance the shapes at either side of the balancing scales to see if you can make the scales even.</a:t>
            </a:r>
          </a:p>
          <a:p>
            <a: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  <a:t>Which are the heaviest shapes?</a:t>
            </a:r>
          </a:p>
          <a:p>
            <a:r>
              <a:rPr lang="en-GB" dirty="0" smtClean="0">
                <a:solidFill>
                  <a:srgbClr val="C00000"/>
                </a:solidFill>
                <a:latin typeface="Comic Sans MS" pitchFamily="66" charset="0"/>
              </a:rPr>
              <a:t>Which are the lightest shapes?  </a:t>
            </a:r>
            <a:endParaRPr lang="en-GB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5013176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rgbClr val="002060"/>
                </a:solidFill>
                <a:latin typeface="Comic Sans MS" pitchFamily="66" charset="0"/>
                <a:hlinkClick r:id="rId2"/>
              </a:rPr>
              <a:t>Balancing scales</a:t>
            </a:r>
            <a:endParaRPr lang="en-GB" sz="48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30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137</Words>
  <Application>Microsoft Office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Rhinos</vt:lpstr>
      <vt:lpstr>What is Mass (Weight)?</vt:lpstr>
      <vt:lpstr>What things here might we measure weight in?</vt:lpstr>
      <vt:lpstr>PowerPoint Presentation</vt:lpstr>
      <vt:lpstr>PowerPoint Presentation</vt:lpstr>
      <vt:lpstr>PowerPoint Presentation</vt:lpstr>
      <vt:lpstr>Explore these interactive balancing scales. </vt:lpstr>
    </vt:vector>
  </TitlesOfParts>
  <Company>St Philip Westbrook CE(A)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 you notice about this giraffe?</dc:title>
  <dc:creator>Carla vermiglio</dc:creator>
  <cp:lastModifiedBy>Carla vermiglio</cp:lastModifiedBy>
  <cp:revision>9</cp:revision>
  <dcterms:created xsi:type="dcterms:W3CDTF">2020-07-12T15:50:15Z</dcterms:created>
  <dcterms:modified xsi:type="dcterms:W3CDTF">2020-07-12T17:15:40Z</dcterms:modified>
</cp:coreProperties>
</file>