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4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2" d="100"/>
          <a:sy n="72" d="100"/>
        </p:scale>
        <p:origin x="-1242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E6C07-76F6-4D8F-BA28-D7F4AB6A6B7E}" type="datetimeFigureOut">
              <a:rPr lang="en-GB" smtClean="0"/>
              <a:t>05/07/2021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4A308-9C91-4721-AE78-1441CE596D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1807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E6C07-76F6-4D8F-BA28-D7F4AB6A6B7E}" type="datetimeFigureOut">
              <a:rPr lang="en-GB" smtClean="0"/>
              <a:t>05/07/2021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4A308-9C91-4721-AE78-1441CE596D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87177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E6C07-76F6-4D8F-BA28-D7F4AB6A6B7E}" type="datetimeFigureOut">
              <a:rPr lang="en-GB" smtClean="0"/>
              <a:t>05/07/2021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4A308-9C91-4721-AE78-1441CE596D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94641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E6C07-76F6-4D8F-BA28-D7F4AB6A6B7E}" type="datetimeFigureOut">
              <a:rPr lang="en-GB" smtClean="0"/>
              <a:t>05/07/2021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4A308-9C91-4721-AE78-1441CE596D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90656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E6C07-76F6-4D8F-BA28-D7F4AB6A6B7E}" type="datetimeFigureOut">
              <a:rPr lang="en-GB" smtClean="0"/>
              <a:t>05/07/2021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4A308-9C91-4721-AE78-1441CE596D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92841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E6C07-76F6-4D8F-BA28-D7F4AB6A6B7E}" type="datetimeFigureOut">
              <a:rPr lang="en-GB" smtClean="0"/>
              <a:t>05/07/2021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4A308-9C91-4721-AE78-1441CE596D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52495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E6C07-76F6-4D8F-BA28-D7F4AB6A6B7E}" type="datetimeFigureOut">
              <a:rPr lang="en-GB" smtClean="0"/>
              <a:t>05/07/2021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4A308-9C91-4721-AE78-1441CE596D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35183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E6C07-76F6-4D8F-BA28-D7F4AB6A6B7E}" type="datetimeFigureOut">
              <a:rPr lang="en-GB" smtClean="0"/>
              <a:t>05/07/2021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4A308-9C91-4721-AE78-1441CE596D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67697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E6C07-76F6-4D8F-BA28-D7F4AB6A6B7E}" type="datetimeFigureOut">
              <a:rPr lang="en-GB" smtClean="0"/>
              <a:t>05/07/2021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4A308-9C91-4721-AE78-1441CE596D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79945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E6C07-76F6-4D8F-BA28-D7F4AB6A6B7E}" type="datetimeFigureOut">
              <a:rPr lang="en-GB" smtClean="0"/>
              <a:t>05/07/2021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4A308-9C91-4721-AE78-1441CE596D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3685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E6C07-76F6-4D8F-BA28-D7F4AB6A6B7E}" type="datetimeFigureOut">
              <a:rPr lang="en-GB" smtClean="0"/>
              <a:t>05/07/2021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4A308-9C91-4721-AE78-1441CE596D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54466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EE6C07-76F6-4D8F-BA28-D7F4AB6A6B7E}" type="datetimeFigureOut">
              <a:rPr lang="en-GB" smtClean="0"/>
              <a:t>05/07/2021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A4A308-9C91-4721-AE78-1441CE596D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30360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11.jpeg"/><Relationship Id="rId4" Type="http://schemas.openxmlformats.org/officeDocument/2006/relationships/image" Target="../media/image3.png"/><Relationship Id="rId9" Type="http://schemas.openxmlformats.org/officeDocument/2006/relationships/image" Target="../media/image1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00" y="0"/>
            <a:ext cx="4032448" cy="2761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59" y="2350026"/>
            <a:ext cx="2306073" cy="25191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7731" y="-26288"/>
            <a:ext cx="3486269" cy="24901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3230" y="4581126"/>
            <a:ext cx="3014285" cy="20501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2255369"/>
            <a:ext cx="3066837" cy="24078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4361680"/>
            <a:ext cx="2868959" cy="24890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697451" y="2695965"/>
            <a:ext cx="15823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6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oa</a:t>
            </a:r>
            <a:endParaRPr lang="en-GB" sz="9600" b="1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5369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Can you read these words? </a:t>
            </a:r>
            <a:br>
              <a:rPr lang="en-GB" dirty="0" smtClean="0">
                <a:solidFill>
                  <a:srgbClr val="0070C0"/>
                </a:solidFill>
                <a:latin typeface="Comic Sans MS" panose="030F0702030302020204" pitchFamily="66" charset="0"/>
              </a:rPr>
            </a:br>
            <a:r>
              <a:rPr lang="en-GB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Use the sound buttons to help you.</a:t>
            </a:r>
            <a:endParaRPr lang="en-GB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67744" y="1988840"/>
            <a:ext cx="4248472" cy="208823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GB" sz="9600" dirty="0" smtClean="0">
                <a:latin typeface="Comic Sans MS" panose="030F0702030302020204" pitchFamily="66" charset="0"/>
              </a:rPr>
              <a:t>boat</a:t>
            </a:r>
            <a:endParaRPr lang="en-GB" sz="9600" dirty="0">
              <a:latin typeface="Comic Sans MS" panose="030F0702030302020204" pitchFamily="66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923928" y="3380413"/>
            <a:ext cx="1080120" cy="1440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Oval 4"/>
          <p:cNvSpPr/>
          <p:nvPr/>
        </p:nvSpPr>
        <p:spPr>
          <a:xfrm>
            <a:off x="3347864" y="3284984"/>
            <a:ext cx="216024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Oval 5"/>
          <p:cNvSpPr/>
          <p:nvPr/>
        </p:nvSpPr>
        <p:spPr>
          <a:xfrm>
            <a:off x="5333216" y="3337560"/>
            <a:ext cx="216024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6060" y="3672847"/>
            <a:ext cx="3864064" cy="26463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48893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67744" y="1988840"/>
            <a:ext cx="4248472" cy="208823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GB" sz="9600" dirty="0" smtClean="0">
                <a:latin typeface="Comic Sans MS" panose="030F0702030302020204" pitchFamily="66" charset="0"/>
              </a:rPr>
              <a:t>coat</a:t>
            </a:r>
            <a:endParaRPr lang="en-GB" sz="9600" dirty="0">
              <a:latin typeface="Comic Sans MS" panose="030F0702030302020204" pitchFamily="66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058031" y="3300224"/>
            <a:ext cx="1080120" cy="1440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Oval 4"/>
          <p:cNvSpPr/>
          <p:nvPr/>
        </p:nvSpPr>
        <p:spPr>
          <a:xfrm>
            <a:off x="3563888" y="3284984"/>
            <a:ext cx="216024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Oval 5"/>
          <p:cNvSpPr/>
          <p:nvPr/>
        </p:nvSpPr>
        <p:spPr>
          <a:xfrm>
            <a:off x="5333216" y="3337560"/>
            <a:ext cx="216024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5055" y="4077072"/>
            <a:ext cx="2306073" cy="25191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54619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67744" y="1988840"/>
            <a:ext cx="4248472" cy="208823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GB" sz="9600" dirty="0" smtClean="0">
                <a:latin typeface="SassoonCRInfant" pitchFamily="2" charset="0"/>
              </a:rPr>
              <a:t> </a:t>
            </a:r>
            <a:r>
              <a:rPr lang="en-GB" sz="9600" dirty="0" smtClean="0">
                <a:latin typeface="Comic Sans MS" panose="030F0702030302020204" pitchFamily="66" charset="0"/>
              </a:rPr>
              <a:t>soap</a:t>
            </a:r>
            <a:endParaRPr lang="en-GB" sz="9600" dirty="0">
              <a:latin typeface="Comic Sans MS" panose="030F0702030302020204" pitchFamily="66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058032" y="3444240"/>
            <a:ext cx="1080120" cy="1440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Oval 4"/>
          <p:cNvSpPr/>
          <p:nvPr/>
        </p:nvSpPr>
        <p:spPr>
          <a:xfrm>
            <a:off x="3563888" y="3284984"/>
            <a:ext cx="216024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Oval 5"/>
          <p:cNvSpPr/>
          <p:nvPr/>
        </p:nvSpPr>
        <p:spPr>
          <a:xfrm>
            <a:off x="5274792" y="3625592"/>
            <a:ext cx="216024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4149080"/>
            <a:ext cx="2085975" cy="1809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98485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67744" y="1988840"/>
            <a:ext cx="4248472" cy="208823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GB" sz="9600" dirty="0" smtClean="0">
                <a:latin typeface="SassoonCRInfant" pitchFamily="2" charset="0"/>
              </a:rPr>
              <a:t> toad</a:t>
            </a:r>
            <a:endParaRPr lang="en-GB" sz="9600" dirty="0">
              <a:latin typeface="SassoonCRInfant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058032" y="3444240"/>
            <a:ext cx="1080120" cy="1440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Oval 4"/>
          <p:cNvSpPr/>
          <p:nvPr/>
        </p:nvSpPr>
        <p:spPr>
          <a:xfrm>
            <a:off x="3563888" y="3284984"/>
            <a:ext cx="216024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Oval 5"/>
          <p:cNvSpPr/>
          <p:nvPr/>
        </p:nvSpPr>
        <p:spPr>
          <a:xfrm>
            <a:off x="5333216" y="3337560"/>
            <a:ext cx="216024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1692" y="4005063"/>
            <a:ext cx="3512800" cy="25091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98485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26588" y="1700808"/>
            <a:ext cx="4248472" cy="208823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GB" sz="9600" dirty="0" smtClean="0">
                <a:latin typeface="SassoonCRInfant" pitchFamily="2" charset="0"/>
              </a:rPr>
              <a:t> goat</a:t>
            </a:r>
            <a:endParaRPr lang="en-GB" sz="9600" dirty="0">
              <a:latin typeface="SassoonCRInfant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058032" y="3444240"/>
            <a:ext cx="1080120" cy="1440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Oval 4"/>
          <p:cNvSpPr/>
          <p:nvPr/>
        </p:nvSpPr>
        <p:spPr>
          <a:xfrm>
            <a:off x="3563888" y="3284984"/>
            <a:ext cx="216024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Oval 5"/>
          <p:cNvSpPr/>
          <p:nvPr/>
        </p:nvSpPr>
        <p:spPr>
          <a:xfrm>
            <a:off x="5333216" y="3337560"/>
            <a:ext cx="216024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84" t="16276" r="5972" b="7573"/>
          <a:stretch/>
        </p:blipFill>
        <p:spPr bwMode="auto">
          <a:xfrm>
            <a:off x="2636519" y="3825240"/>
            <a:ext cx="3992881" cy="2758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42109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26588" y="1700808"/>
            <a:ext cx="4248472" cy="208823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GB" sz="9600" dirty="0" smtClean="0">
                <a:latin typeface="Comic Sans MS" panose="030F0702030302020204" pitchFamily="66" charset="0"/>
              </a:rPr>
              <a:t>  road</a:t>
            </a:r>
            <a:endParaRPr lang="en-GB" sz="9600" dirty="0">
              <a:latin typeface="Comic Sans MS" panose="030F0702030302020204" pitchFamily="66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058032" y="3444240"/>
            <a:ext cx="1080120" cy="1440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Oval 4"/>
          <p:cNvSpPr/>
          <p:nvPr/>
        </p:nvSpPr>
        <p:spPr>
          <a:xfrm>
            <a:off x="3563888" y="3284984"/>
            <a:ext cx="216024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Oval 5"/>
          <p:cNvSpPr/>
          <p:nvPr/>
        </p:nvSpPr>
        <p:spPr>
          <a:xfrm>
            <a:off x="5333216" y="3337560"/>
            <a:ext cx="216024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8579" y="3660616"/>
            <a:ext cx="4533701" cy="30835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0724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>
                <a:latin typeface="Comic Sans MS" panose="030F0702030302020204" pitchFamily="66" charset="0"/>
              </a:rPr>
              <a:t>These are a little more difficult because they have more than 1 digraph or a cluster.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2123728" y="2204864"/>
            <a:ext cx="4248472" cy="208823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GB" sz="9600" dirty="0" smtClean="0">
                <a:latin typeface="Comic Sans MS" panose="030F0702030302020204" pitchFamily="66" charset="0"/>
              </a:rPr>
              <a:t>coach</a:t>
            </a:r>
            <a:endParaRPr lang="en-GB" sz="9600" dirty="0">
              <a:latin typeface="Comic Sans MS" panose="030F0702030302020204" pitchFamily="66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428844" y="3556248"/>
            <a:ext cx="1080120" cy="1440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Oval 5"/>
          <p:cNvSpPr/>
          <p:nvPr/>
        </p:nvSpPr>
        <p:spPr>
          <a:xfrm>
            <a:off x="3038128" y="3485768"/>
            <a:ext cx="216024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4729728" y="3556248"/>
            <a:ext cx="1080120" cy="1440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122" name="Picture 2" descr="MAN coach: the winner 2020 — MAN Truck &amp; Bu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7869" y="4005064"/>
            <a:ext cx="4542189" cy="2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7448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2123728" y="2204864"/>
            <a:ext cx="4248472" cy="208823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GB" sz="9600" dirty="0" smtClean="0">
                <a:latin typeface="Comic Sans MS" panose="030F0702030302020204" pitchFamily="66" charset="0"/>
              </a:rPr>
              <a:t>coast</a:t>
            </a:r>
            <a:endParaRPr lang="en-GB" sz="9600" dirty="0">
              <a:latin typeface="Comic Sans MS" panose="030F0702030302020204" pitchFamily="66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428844" y="3556248"/>
            <a:ext cx="1080120" cy="1440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Oval 5"/>
          <p:cNvSpPr/>
          <p:nvPr/>
        </p:nvSpPr>
        <p:spPr>
          <a:xfrm>
            <a:off x="3038128" y="3485768"/>
            <a:ext cx="216024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Oval 8"/>
          <p:cNvSpPr/>
          <p:nvPr/>
        </p:nvSpPr>
        <p:spPr>
          <a:xfrm>
            <a:off x="4788024" y="3442712"/>
            <a:ext cx="216024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Oval 9"/>
          <p:cNvSpPr/>
          <p:nvPr/>
        </p:nvSpPr>
        <p:spPr>
          <a:xfrm>
            <a:off x="5220072" y="3467472"/>
            <a:ext cx="216024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266" name="Picture 2" descr="Trek Jurassic Coast 2019 - RNIB - See differentl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7630" y="4005064"/>
            <a:ext cx="4284476" cy="244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6481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2123728" y="2204864"/>
            <a:ext cx="4608512" cy="208823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GB" sz="9600" dirty="0" smtClean="0">
                <a:latin typeface="Comic Sans MS" panose="030F0702030302020204" pitchFamily="66" charset="0"/>
              </a:rPr>
              <a:t>toaster</a:t>
            </a:r>
            <a:endParaRPr lang="en-GB" sz="9600" dirty="0">
              <a:latin typeface="Comic Sans MS" panose="030F0702030302020204" pitchFamily="66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002735" y="3572624"/>
            <a:ext cx="1080120" cy="1440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Oval 5"/>
          <p:cNvSpPr/>
          <p:nvPr/>
        </p:nvSpPr>
        <p:spPr>
          <a:xfrm>
            <a:off x="2621602" y="3485768"/>
            <a:ext cx="216024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Oval 8"/>
          <p:cNvSpPr/>
          <p:nvPr/>
        </p:nvSpPr>
        <p:spPr>
          <a:xfrm>
            <a:off x="4283968" y="3471272"/>
            <a:ext cx="216024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Oval 9"/>
          <p:cNvSpPr/>
          <p:nvPr/>
        </p:nvSpPr>
        <p:spPr>
          <a:xfrm>
            <a:off x="4716016" y="3479656"/>
            <a:ext cx="216024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218" name="Picture 2" descr="Aigostar Warrior 30KHK - 2-Slice Toaster, 750W, 7 Toast Shade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9614" y="3911298"/>
            <a:ext cx="2706482" cy="2767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5148064" y="3543280"/>
            <a:ext cx="1080120" cy="1440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0717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>
                <a:latin typeface="Comic Sans MS" panose="030F0702030302020204" pitchFamily="66" charset="0"/>
              </a:rPr>
              <a:t>Chose a picture and write a sentence with your chosen ‘oa’ word.</a:t>
            </a:r>
            <a:endParaRPr lang="en-GB" dirty="0">
              <a:latin typeface="Comic Sans MS" panose="030F0702030302020204" pitchFamily="66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344" y="2052556"/>
            <a:ext cx="2914912" cy="19963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61" t="17135" r="21357"/>
          <a:stretch/>
        </p:blipFill>
        <p:spPr bwMode="auto">
          <a:xfrm>
            <a:off x="251520" y="4667029"/>
            <a:ext cx="1447801" cy="20874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57" t="20640" r="18797" b="5308"/>
          <a:stretch/>
        </p:blipFill>
        <p:spPr bwMode="auto">
          <a:xfrm>
            <a:off x="6444208" y="3126884"/>
            <a:ext cx="2316480" cy="18440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487"/>
          <a:stretch/>
        </p:blipFill>
        <p:spPr bwMode="auto">
          <a:xfrm>
            <a:off x="6084168" y="5513612"/>
            <a:ext cx="2395527" cy="1344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74" t="15507" r="4279" b="8864"/>
          <a:stretch/>
        </p:blipFill>
        <p:spPr bwMode="auto">
          <a:xfrm>
            <a:off x="2152090" y="5133227"/>
            <a:ext cx="1740025" cy="1155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4584" y="5494140"/>
            <a:ext cx="1549584" cy="1344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 descr="Aigostar Warrior 30KHK - 2-Slice Toaster, 750W, 7 Toast Shade ...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1343" y="3283032"/>
            <a:ext cx="1353241" cy="1383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MAN coach: the winner 2020 — MAN Truck &amp; Bus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3733" y="1640327"/>
            <a:ext cx="2695962" cy="1410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Trek Jurassic Coast 2019 - RNIB - See differently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8038" y="1704618"/>
            <a:ext cx="2299850" cy="131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3064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52</Words>
  <Application>Microsoft Office PowerPoint</Application>
  <PresentationFormat>On-screen Show (4:3)</PresentationFormat>
  <Paragraphs>13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PowerPoint Presentation</vt:lpstr>
      <vt:lpstr>Can you read these words?  Use the sound buttons to help you.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These are a little more difficult because they have more than 1 digraph or a cluster.</vt:lpstr>
      <vt:lpstr>PowerPoint Presentation</vt:lpstr>
      <vt:lpstr>PowerPoint Presentation</vt:lpstr>
      <vt:lpstr>Chose a picture and write a sentence with your chosen ‘oa’ word.</vt:lpstr>
    </vt:vector>
  </TitlesOfParts>
  <Company>St Philip Westbrook CE(A) Primary School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Carla vermiglio</dc:creator>
  <cp:lastModifiedBy>s.parsons</cp:lastModifiedBy>
  <cp:revision>4</cp:revision>
  <dcterms:created xsi:type="dcterms:W3CDTF">2020-06-24T12:06:56Z</dcterms:created>
  <dcterms:modified xsi:type="dcterms:W3CDTF">2021-07-05T14:31:50Z</dcterms:modified>
</cp:coreProperties>
</file>