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-33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B044D5-7299-4BE6-9378-B12CC598F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3E9B31-8819-4F88-B6EF-4EA7F23D3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963E1-BD02-458F-96CD-3D26F1BF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995E04-989B-49AE-BCA1-BBF045EB6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4A6FD6-9097-4646-BDB1-2BDA7BADB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0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0C5BF6-6E66-470A-9683-0F683858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73BE17-6FF1-4241-AEF3-DBEF0AD4A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94B90E-0B10-4B3F-B3AF-8BDD2D050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BC615E-0A5C-4FAF-BEA8-94BBDCFD6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4F25BF-B520-4608-8D46-5BBDD8C8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58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36BEDC7-6B73-43D6-8D6C-575048872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3EB9D6-AE1F-49EC-88C9-C1B214AED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0C64C1-35A8-4D95-A399-FEEFE073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338EF2-2BA3-4B61-A93D-85492E63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0EF6CA-AE6D-4CFA-AE3F-20EAC618B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84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5F905E-4CAE-48E8-AC7D-BDF5E957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3F70ED-304B-4D34-A42B-A5269D30B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AD1DD6-B57D-4534-96C2-760A1CED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4F732F-D690-4192-9EF5-66B804CA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B3FAFB-3D57-4642-8361-5B1D709F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02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A82092-3152-48BB-AE06-FDCC688DD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D0259A-56A5-4ACD-B7F1-409CF8ED1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49F069-0764-4A52-B969-355C320A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E23230-E025-4218-9FF6-25766D09A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866388-A90D-48E0-B1C3-455A6981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14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4629EB-C9E9-4D54-AFDC-3D7668EC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503E44-7EBD-4109-88C8-718F9E3E7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F2E96B-C037-4E3F-9712-F82E509C2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4F64EA-2301-4265-886E-DE4A282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47F2220-F22A-474C-AE85-7F6B8CCBC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D0C600-7A0E-49C4-8E3F-3997F978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3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535851-4AC2-49B5-B437-C7A805060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DE4ED3-A405-45DF-B078-B5A0094DB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E551FD5-8EB4-4D39-A84B-175188984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297C7FF-F995-4BDF-B374-3AC5A7759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7FE355F-3531-4EF6-AB46-B7D509715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16225C3-C166-42A8-B87F-3CA19D2E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DEB1B7-E739-4DCC-972F-8D19A384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2C091B2-1E0A-4900-9602-2C26E0AB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44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75CD89-4301-480C-BF47-F60F0601A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DC30B8D-A06B-4099-A5C6-71405BB67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D4690CE-BE22-43D8-9000-085BC766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C4E8188-2DA0-4628-BF83-B860F9CD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61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D3B5948-B50C-49AB-8856-3C9E4714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06FD3C2-9F3B-4CAA-97EC-9F15A116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877C82-5E6A-4314-A277-228162F2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90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46F2D7-F295-4853-A937-5E2E3D48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11FE6B-D4CE-44B3-931F-C6CAD211A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42F39F-7029-4A9C-844A-BD7465CA6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F5FD38C-0F60-48C4-82C5-0A1B5B43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0033DC-F6E2-4F6F-BA4F-4952EC5E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91217B-5D67-453C-82DF-5ED14CAC8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08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093F5F-AD7F-4CB6-A43C-0CC8FBE2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FA09996-5FA0-40DD-B2F1-8D5ED4616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3256F14-1DBE-45BA-A9D3-FEA9F01CA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B2F19BD-3CB4-49EB-AC0F-C2988FB2C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9726B3-DD1C-411A-B58D-51F2CD62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DD20B3B-2CBA-4E8A-83D1-60EAA77D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40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21E8EE8-484D-4BB0-A38E-329B0DD59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1CE4C7D-6C74-4A60-9C46-16567179C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D53291-BEA3-4484-9415-A9C307531F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0F72E-9B9E-4F31-8AF5-59808EB381E9}" type="datetimeFigureOut">
              <a:rPr lang="en-GB" smtClean="0"/>
              <a:t>16/07/2021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A4B477-55A6-47AD-9306-EAA4FFCEC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75868E-F522-49E0-B6D3-7DE8706FF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FF6EE-50DD-4D1E-8E59-DF76693AEB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78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no/blyant-viskel%C3%A6r-kontor-tegning-2341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ello-son.blogspot.com/2012/02/call-323-ave-maria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ll.stackexchange.com/questions/52935/what-are-the-words-used-with-a-pair-of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penclipart.org/detail/17810/cartoon-elephant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B080F2-97FE-45A3-B687-51B431918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10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Handwriting practise:</a:t>
            </a:r>
            <a:r>
              <a:rPr lang="en-GB" sz="7200">
                <a:latin typeface="Comic Sans MS" panose="030F0702030302020204" pitchFamily="66" charset="0"/>
              </a:rPr>
              <a:t/>
            </a:r>
            <a:br>
              <a:rPr lang="en-GB" sz="7200">
                <a:latin typeface="Comic Sans MS" panose="030F0702030302020204" pitchFamily="66" charset="0"/>
              </a:rPr>
            </a:br>
            <a:r>
              <a:rPr lang="en-GB" sz="7200" smtClean="0">
                <a:latin typeface="Comic Sans MS" panose="030F0702030302020204" pitchFamily="66" charset="0"/>
              </a:rPr>
              <a:t>Mon</a:t>
            </a:r>
            <a:r>
              <a:rPr lang="en-GB" sz="7200" smtClean="0">
                <a:latin typeface="Comic Sans MS" panose="030F0702030302020204" pitchFamily="66" charset="0"/>
              </a:rPr>
              <a:t>day </a:t>
            </a:r>
            <a:endParaRPr lang="en-GB" sz="7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knife&#10;&#10;Description automatically generated">
            <a:extLst>
              <a:ext uri="{FF2B5EF4-FFF2-40B4-BE49-F238E27FC236}">
                <a16:creationId xmlns:a16="http://schemas.microsoft.com/office/drawing/2014/main" xmlns="" id="{0888F59D-9DC4-4FE4-9571-C3604E59A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218777" y="2957804"/>
            <a:ext cx="2187008" cy="333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83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8525D28-7B6E-4694-A51F-B880B8DE07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33" t="46290" r="67304" b="44885"/>
          <a:stretch/>
        </p:blipFill>
        <p:spPr>
          <a:xfrm>
            <a:off x="4944720" y="459024"/>
            <a:ext cx="738232" cy="142972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xmlns="" id="{62F10BBE-8E91-40CC-8B0C-B36D5DCCEBDD}"/>
              </a:ext>
            </a:extLst>
          </p:cNvPr>
          <p:cNvSpPr/>
          <p:nvPr/>
        </p:nvSpPr>
        <p:spPr>
          <a:xfrm>
            <a:off x="5563276" y="561197"/>
            <a:ext cx="205099" cy="19655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2C7438F8-CBB7-43AF-A81C-0CE6B93C836B}"/>
              </a:ext>
            </a:extLst>
          </p:cNvPr>
          <p:cNvSpPr/>
          <p:nvPr/>
        </p:nvSpPr>
        <p:spPr>
          <a:xfrm>
            <a:off x="4944719" y="866049"/>
            <a:ext cx="179462" cy="20496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xmlns="" id="{DA2B83AF-643C-47B3-9C36-5C7E8B985B39}"/>
              </a:ext>
            </a:extLst>
          </p:cNvPr>
          <p:cNvSpPr/>
          <p:nvPr/>
        </p:nvSpPr>
        <p:spPr>
          <a:xfrm>
            <a:off x="7706144" y="284199"/>
            <a:ext cx="3934437" cy="1938992"/>
          </a:xfrm>
          <a:prstGeom prst="wedgeEllipseCallout">
            <a:avLst>
              <a:gd name="adj1" fmla="val -75909"/>
              <a:gd name="adj2" fmla="val 514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C485FD-2394-42D5-93CA-2087403F8824}"/>
              </a:ext>
            </a:extLst>
          </p:cNvPr>
          <p:cNvSpPr txBox="1"/>
          <p:nvPr/>
        </p:nvSpPr>
        <p:spPr>
          <a:xfrm>
            <a:off x="8098971" y="561197"/>
            <a:ext cx="31444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Start at the top, curl back and down, then curl back again. Take off your pen and cross it through the middle.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88B1210-1057-4770-928A-C2E1CC3272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05" t="42164" r="22632" b="41333"/>
          <a:stretch/>
        </p:blipFill>
        <p:spPr>
          <a:xfrm>
            <a:off x="709697" y="3259654"/>
            <a:ext cx="9946511" cy="1670800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98BA9F2D-6C6E-4EDE-B85E-791643CAF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1636585" y="805193"/>
            <a:ext cx="1826193" cy="180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0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89 0.00047 L -0.00989 0.00047 C -0.01106 -0.00254 -0.01185 -0.00601 -0.01341 -0.0081 C -0.01523 -0.01087 -0.02213 -0.00833 -0.02304 -0.0081 C -0.02474 -0.00625 -0.02578 -0.00601 -0.02578 -0.00208 C -0.0263 0.01667 -0.02617 0.03542 -0.02656 0.05417 C -0.02669 0.06482 -0.02669 0.06366 -0.02786 0.07014 C -0.02812 0.09676 -0.02747 0.12338 -0.02851 0.14977 C -0.02864 0.15278 -0.02968 0.15625 -0.03138 0.15718 C -0.03411 0.1588 -0.03281 0.15764 -0.03541 0.16088 C -0.04023 0.16042 -0.04505 0.16019 -0.04987 0.1595 C -0.05065 0.1595 -0.05143 0.15926 -0.05195 0.15834 C -0.05481 0.15325 -0.05468 0.15348 -0.05468 0.14977 L -0.05338 0.14977 " pathEditMode="relative" ptsTypes="AAAAAAA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4 -0.00671 L 0.00274 -0.00671 L 0.02813 -0.00555 C 0.03203 -0.00532 0.03984 -0.00416 0.03984 -0.00416 L 0.03906 -0.00416 " pathEditMode="relative" ptsTypes="AAAAA">
                                      <p:cBhvr>
                                        <p:cTn id="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E1EA737-BA02-43E0-A892-48769A7235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052" t="41476" r="62579" b="45648"/>
          <a:stretch/>
        </p:blipFill>
        <p:spPr>
          <a:xfrm>
            <a:off x="4988280" y="394311"/>
            <a:ext cx="985018" cy="1328935"/>
          </a:xfrm>
          <a:prstGeom prst="rect">
            <a:avLst/>
          </a:prstGeom>
        </p:spPr>
      </p:pic>
      <p:sp>
        <p:nvSpPr>
          <p:cNvPr id="7" name="Speech Bubble: Oval 6">
            <a:extLst>
              <a:ext uri="{FF2B5EF4-FFF2-40B4-BE49-F238E27FC236}">
                <a16:creationId xmlns:a16="http://schemas.microsoft.com/office/drawing/2014/main" xmlns="" id="{DA2B83AF-643C-47B3-9C36-5C7E8B985B39}"/>
              </a:ext>
            </a:extLst>
          </p:cNvPr>
          <p:cNvSpPr/>
          <p:nvPr/>
        </p:nvSpPr>
        <p:spPr>
          <a:xfrm>
            <a:off x="7706144" y="284199"/>
            <a:ext cx="3934437" cy="1938992"/>
          </a:xfrm>
          <a:prstGeom prst="wedgeEllipseCallout">
            <a:avLst>
              <a:gd name="adj1" fmla="val -75909"/>
              <a:gd name="adj2" fmla="val 514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C485FD-2394-42D5-93CA-2087403F8824}"/>
              </a:ext>
            </a:extLst>
          </p:cNvPr>
          <p:cNvSpPr txBox="1"/>
          <p:nvPr/>
        </p:nvSpPr>
        <p:spPr>
          <a:xfrm>
            <a:off x="8098971" y="561197"/>
            <a:ext cx="3144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Start at the top, curl back, forwards, back. 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EDE70B61-0B91-41B1-985B-BCCB10B67017}"/>
              </a:ext>
            </a:extLst>
          </p:cNvPr>
          <p:cNvSpPr/>
          <p:nvPr/>
        </p:nvSpPr>
        <p:spPr>
          <a:xfrm>
            <a:off x="5782893" y="561197"/>
            <a:ext cx="256674" cy="25988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06EB4725-70C7-4D54-9C4D-E0D1881813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9" b="6807"/>
          <a:stretch/>
        </p:blipFill>
        <p:spPr bwMode="auto">
          <a:xfrm>
            <a:off x="3255434" y="2214243"/>
            <a:ext cx="4863148" cy="4359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64E2A097-5082-419C-BD84-1176430878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636358" y="1058779"/>
            <a:ext cx="2130038" cy="240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83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6 -0.00254 L -0.0056 -0.00254 C -0.00782 -0.00393 -0.0099 -0.00509 -0.01198 -0.00671 C -0.01303 -0.0074 -0.01407 -0.00879 -0.01511 -0.00949 C -0.01667 -0.01064 -0.01823 -0.01134 -0.01993 -0.01226 C -0.02071 -0.01273 -0.02149 -0.01296 -0.02227 -0.01365 C -0.02305 -0.01458 -0.0237 -0.01597 -0.02461 -0.01643 C -0.02657 -0.01782 -0.03086 -0.01921 -0.03086 -0.01921 C -0.03646 -0.01875 -0.04193 -0.01898 -0.0474 -0.01782 C -0.04909 -0.01759 -0.05222 -0.01504 -0.05222 -0.01504 C -0.05365 -0.01342 -0.05599 -0.01088 -0.05691 -0.0081 C -0.05769 -0.00555 -0.05847 0.00024 -0.05847 0.00024 C -0.05847 0.00093 -0.05847 0.02061 -0.05691 0.02709 C -0.05625 0.0294 -0.05417 0.0338 -0.053 0.03542 C -0.05196 0.03658 -0.05079 0.03727 -0.04987 0.0382 C -0.04558 0.0426 -0.04948 0.03982 -0.04506 0.04237 C -0.03829 0.05047 -0.04688 0.04075 -0.04037 0.04653 C -0.03946 0.04746 -0.03881 0.04862 -0.03803 0.04954 C -0.03724 0.05 -0.03646 0.05047 -0.03568 0.05093 C -0.03138 0.05301 -0.03295 0.05186 -0.02774 0.05371 C -0.02644 0.05417 -0.02357 0.05533 -0.02227 0.05649 C -0.0211 0.05718 -0.02019 0.05857 -0.01901 0.05926 C -0.01198 0.06436 -0.01654 0.0595 -0.01198 0.06482 C -0.0099 0.07061 -0.00873 0.07176 -0.00808 0.07755 C -0.00743 0.08218 -0.00704 0.08681 -0.00651 0.09144 C -0.00678 0.09584 -0.00638 0.10348 -0.00886 0.10695 C -0.00951 0.10787 -0.01042 0.10787 -0.0112 0.10834 C -0.01276 0.11019 -0.01407 0.11297 -0.01589 0.11389 C -0.01667 0.11436 -0.01745 0.11505 -0.01823 0.11528 C -0.02526 0.11899 -0.0181 0.11482 -0.02383 0.11806 C -0.03243 0.1176 -0.04115 0.11806 -0.04987 0.11667 C -0.05144 0.11644 -0.05456 0.11389 -0.05456 0.11389 C -0.05534 0.1125 -0.05612 0.11112 -0.05691 0.10973 C -0.05769 0.10857 -0.0586 0.10811 -0.05925 0.10695 C -0.0599 0.10579 -0.06029 0.10417 -0.06081 0.10278 C -0.06133 0.10162 -0.06185 0.10093 -0.06237 0.1 L -0.06237 0.1 " pathEditMode="relative" ptsTypes="AAAAAAAAAAAAAAAAAAAAAAAAAAAAAAAAAAAAA">
                                      <p:cBhvr>
                                        <p:cTn id="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0A8D2A7-DD26-4E08-B0C3-A618B182C6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74" t="36207" r="62184" b="51426"/>
          <a:stretch/>
        </p:blipFill>
        <p:spPr>
          <a:xfrm>
            <a:off x="5137838" y="458398"/>
            <a:ext cx="1103191" cy="1313595"/>
          </a:xfrm>
          <a:prstGeom prst="rect">
            <a:avLst/>
          </a:prstGeom>
        </p:spPr>
      </p:pic>
      <p:sp>
        <p:nvSpPr>
          <p:cNvPr id="7" name="Speech Bubble: Oval 6">
            <a:extLst>
              <a:ext uri="{FF2B5EF4-FFF2-40B4-BE49-F238E27FC236}">
                <a16:creationId xmlns:a16="http://schemas.microsoft.com/office/drawing/2014/main" xmlns="" id="{DA2B83AF-643C-47B3-9C36-5C7E8B985B39}"/>
              </a:ext>
            </a:extLst>
          </p:cNvPr>
          <p:cNvSpPr/>
          <p:nvPr/>
        </p:nvSpPr>
        <p:spPr>
          <a:xfrm>
            <a:off x="7706144" y="284199"/>
            <a:ext cx="3934437" cy="1938992"/>
          </a:xfrm>
          <a:prstGeom prst="wedgeEllipseCallout">
            <a:avLst>
              <a:gd name="adj1" fmla="val -75909"/>
              <a:gd name="adj2" fmla="val 514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C485FD-2394-42D5-93CA-2087403F8824}"/>
              </a:ext>
            </a:extLst>
          </p:cNvPr>
          <p:cNvSpPr txBox="1"/>
          <p:nvPr/>
        </p:nvSpPr>
        <p:spPr>
          <a:xfrm>
            <a:off x="8098971" y="561197"/>
            <a:ext cx="3144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Push through the middle, curl back and round. 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EDE70B61-0B91-41B1-985B-BCCB10B67017}"/>
              </a:ext>
            </a:extLst>
          </p:cNvPr>
          <p:cNvSpPr/>
          <p:nvPr/>
        </p:nvSpPr>
        <p:spPr>
          <a:xfrm>
            <a:off x="5275450" y="997420"/>
            <a:ext cx="256674" cy="25988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901D65ED-21E5-490D-BE36-BCA701F505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" t="14457" r="13" b="6667"/>
          <a:stretch/>
        </p:blipFill>
        <p:spPr bwMode="auto">
          <a:xfrm>
            <a:off x="3101429" y="1946192"/>
            <a:ext cx="5171157" cy="470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810373A3-E51B-44AA-9B8B-DD2A60CC38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707419" y="1745051"/>
            <a:ext cx="1797322" cy="17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0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255 L -0.00039 0.00255 C 0.00247 0.00209 0.00534 0.00185 0.0082 0.00116 C 0.00963 0.00093 0.01081 -1.85185E-6 0.01224 -0.00023 C 0.0151 -0.00092 0.01797 -0.00116 0.02083 -0.00162 C 0.02331 -0.00208 0.02565 -0.00254 0.02799 -0.00301 C 0.02878 -0.00347 0.02956 -0.00393 0.03034 -0.0044 C 0.03242 -0.00555 0.03463 -0.00602 0.03672 -0.00717 C 0.0375 -0.00764 0.03828 -0.00787 0.03906 -0.00856 C 0.04075 -0.01018 0.04219 -0.01227 0.04375 -0.01435 L 0.04857 -0.01991 L 0.05091 -0.02268 C 0.05469 -0.03264 0.05273 -0.0287 0.05638 -0.03518 C 0.05664 -0.03773 0.05716 -0.03981 0.05716 -0.04236 C 0.05716 -0.0493 0.05703 -0.05648 0.05638 -0.06342 C 0.05612 -0.06597 0.05325 -0.07014 0.05247 -0.07176 C 0.05182 -0.07315 0.05169 -0.07523 0.05091 -0.07592 C 0.04974 -0.07708 0.04818 -0.07685 0.04687 -0.07731 C 0.04609 -0.07778 0.04531 -0.07847 0.04453 -0.0787 C 0.04101 -0.08032 0.03815 -0.08079 0.03424 -0.08148 C 0.02904 -0.08102 0.02383 -0.08102 0.01849 -0.08009 C 0.01719 -0.08009 0.01575 -0.08009 0.01458 -0.0787 C 0.01341 -0.07754 0.01289 -0.075 0.01224 -0.07315 C 0.01107 -0.07037 0.01042 -0.06713 0.00898 -0.06481 C 0.00599 -0.05926 0.00729 -0.06227 0.00508 -0.05625 C 0.00482 -0.05486 0.00469 -0.05347 0.0043 -0.05208 C 0.00391 -0.05069 0.00299 -0.04954 0.00273 -0.04791 C 0.00221 -0.04514 0.00234 -0.04236 0.00195 -0.03958 C 0.00156 -0.03657 0.00065 -0.03403 0.00039 -0.03102 C -0.00208 -0.00995 0.00104 -0.03634 -0.00117 -0.01852 C -0.00156 -0.0162 -0.00169 -0.01389 -0.00195 -0.01134 C -0.00169 0.01019 -0.00195 0.03171 -0.00117 0.05301 C -0.00117 0.05648 0.00156 0.05857 0.00273 0.06019 C 0.00378 0.06158 0.00482 0.06296 0.00586 0.06435 C 0.00742 0.06621 0.00924 0.06759 0.01068 0.06991 C 0.01146 0.0713 0.01198 0.07315 0.01302 0.07408 C 0.01445 0.0757 0.01615 0.07593 0.01771 0.07685 L 0.02005 0.07847 C 0.02565 0.07778 0.03112 0.07778 0.03672 0.07685 C 0.0375 0.07685 0.03828 0.07616 0.03906 0.07546 C 0.03984 0.07477 0.04062 0.07361 0.04141 0.07269 C 0.04219 0.07199 0.0431 0.07199 0.04375 0.0713 C 0.04505 0.07014 0.04844 0.06551 0.04935 0.06435 C 0.05091 0.0625 0.05247 0.06065 0.05404 0.0588 L 0.05638 0.05602 L 0.05963 0.04746 L 0.05963 0.04746 " pathEditMode="relative" ptsTypes="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51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Handwriting practise: Monday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Handwriting practise: Tuesday</dc:title>
  <dc:creator>shelleyisgreat@yahoo.co.uk</dc:creator>
  <cp:lastModifiedBy>s.parsons</cp:lastModifiedBy>
  <cp:revision>5</cp:revision>
  <dcterms:created xsi:type="dcterms:W3CDTF">2020-04-20T12:07:45Z</dcterms:created>
  <dcterms:modified xsi:type="dcterms:W3CDTF">2021-07-16T15:39:12Z</dcterms:modified>
</cp:coreProperties>
</file>