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3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7" d="100"/>
          <a:sy n="77" d="100"/>
        </p:scale>
        <p:origin x="-33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B732D9-731D-42ED-8944-52237D2A1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7DE4816-9519-452D-B50D-C39D3C70F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1E63C6-E7BA-4A0B-BD70-E0078DF37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92F783-7712-4954-BBEF-8AD6D8393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EFC4B1-FA3B-416B-8BB2-C7E3088D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53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1282A5-6623-49E2-902C-7E1F472A9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483275A-B38B-45AC-B2DB-E3D36B58E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C158C7-CA21-4418-A6F9-1B0761609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5EDC70-E559-46FA-8027-7CE9E2116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17EA3C-383A-45FD-B668-D89E359D7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0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C09C29E-E5F4-483B-A4FB-1F5E4E1667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6F7BAF9-5C76-4D30-BA01-A8018392C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C94BE0-5AAB-4E47-9EFF-469EEE6C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65740D-850D-4746-8F0E-EEBC666DF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C87D87-9D8B-44E6-8561-E91F6B3BE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19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B492DD-4987-4066-964A-13DFF3C98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432500-AF54-4F1A-9B63-4996C44B1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AF01AD-0355-4BA4-AD9B-1B2FDB379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673777-0243-42B1-8CE8-DE7AA966A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2396AF-810A-425D-B8C9-705834E7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20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CD3A71-042D-48F9-BFE5-AD058874D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124CB7-77CD-4C22-880F-5EAD83ABF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6555931-CD94-426C-8677-4F3A7A52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C06BDD-F601-4D9F-8EBD-0653F6FEB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C1C5ED-A9D9-4FA5-BD11-4A7C7FFA6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136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E3EAA5-C7E3-4D05-82CA-B5360EFA2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E812AF-23F6-4167-B2A1-959174C60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F2F84B1-89DB-4325-9C42-F463F6C3E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FFB4EC-8409-4EBC-8EDA-A173ABE6B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A64F91E-2CD8-4F32-842A-FBECE9A96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3FC8506-15AF-4275-9D67-D97B71A0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702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51DB59-3510-4C99-BC21-645C6C226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945760-EAEA-4AEC-A6D0-D246A58B4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F2E9433-83E5-428A-9CEB-30D76CAFB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1094636-F237-4359-8C98-74A15EC604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9909E9E-F501-4539-A49C-3A5E8DE276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3D4667A-9674-4206-A0B9-22573806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4E49583-2829-4EA0-9797-174B61D8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64D4433-0F55-40BF-927A-0205E5E9B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36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B9B318-148D-4417-8D6D-A5DF0E5BB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7349369-91F9-4CB0-B033-32B1C10A7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F47BDE1-1736-4B18-8AC9-E9941CC6F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02F849F-EBBF-4787-812B-36015ADCD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337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A1669A4-1C95-4717-A928-B6E4D0D5F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270A7FB-95E5-4113-9FD3-313538E7B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B021FF-2FE2-4BE0-8373-991FFDA29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57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2F475E-CF91-4682-9DE8-18DE1EAE0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5906FF-0486-4107-9C3B-A54669BB5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3E6B3D7-30D0-4442-B003-6AF0290D3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1CA7E95-4F18-49A5-96F6-BE869D985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4947F67-5DF2-4CE3-B3BD-DF8FC8B02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CE3461B-A3F0-4875-9EFD-F84B84925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42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F0E9BB-CC13-4206-9625-6FE604A0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BAC07F1-6088-4170-9094-E43E7D91C3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13E24C5-5B03-4DEE-91EA-8394B6673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CC60A3-AE0B-440E-B87D-12DFA478B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87BEECE-4FC4-4C8C-A332-186DE9243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E4DC8BE-2C4C-4679-9648-5D376F7B2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A02FD7C-1911-4BF0-8B82-359310A5E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1EB1A74-D27B-4D73-9759-679928991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B8E61C-A640-43D4-9899-B135586DDF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E203A-0FB3-462A-B08F-2DDF9E4614D2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587312-BAC7-4D7D-A82A-548299F86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713B7B-D8B9-4E80-A09C-2D74D21D2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1E813-5D26-4D82-9140-5818F90F2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017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xmlns="" id="{876E3486-8951-4886-AC4E-93776CCBF4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8" b="1460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E0737-5B1C-4E20-930E-BBB655ED4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Inside the home of Nelson Mandela</a:t>
            </a:r>
          </a:p>
        </p:txBody>
      </p:sp>
    </p:spTree>
    <p:extLst>
      <p:ext uri="{BB962C8B-B14F-4D97-AF65-F5344CB8AC3E}">
        <p14:creationId xmlns:p14="http://schemas.microsoft.com/office/powerpoint/2010/main" val="3476130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BB99C0-11DF-412B-A203-0A1F5AA2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dirty="0">
                <a:latin typeface="Comic Sans MS" panose="030F0702030302020204" pitchFamily="66" charset="0"/>
              </a:rPr>
              <a:t>This is the house.</a:t>
            </a:r>
          </a:p>
        </p:txBody>
      </p:sp>
      <p:pic>
        <p:nvPicPr>
          <p:cNvPr id="5" name="Content Placeholder 4" descr="A person standing in front of a brick building&#10;&#10;Description automatically generated">
            <a:extLst>
              <a:ext uri="{FF2B5EF4-FFF2-40B4-BE49-F238E27FC236}">
                <a16:creationId xmlns:a16="http://schemas.microsoft.com/office/drawing/2014/main" xmlns="" id="{264427CB-A7B1-4C2E-BDB0-9A6475ED3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BDEFDAA-97A9-4CDB-AFBC-5BA39C2127A3}"/>
              </a:ext>
            </a:extLst>
          </p:cNvPr>
          <p:cNvSpPr txBox="1"/>
          <p:nvPr/>
        </p:nvSpPr>
        <p:spPr>
          <a:xfrm>
            <a:off x="260058" y="2110851"/>
            <a:ext cx="26917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The house is now a museum so that people can see inside.</a:t>
            </a:r>
          </a:p>
        </p:txBody>
      </p:sp>
    </p:spTree>
    <p:extLst>
      <p:ext uri="{BB962C8B-B14F-4D97-AF65-F5344CB8AC3E}">
        <p14:creationId xmlns:p14="http://schemas.microsoft.com/office/powerpoint/2010/main" val="172287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4014FD-AFA4-46C6-B035-09CA79441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This is his arm chair.</a:t>
            </a:r>
            <a:endParaRPr lang="en-GB" dirty="0"/>
          </a:p>
        </p:txBody>
      </p:sp>
      <p:pic>
        <p:nvPicPr>
          <p:cNvPr id="5" name="Content Placeholder 4" descr="A living room filled with furniture and a large window&#10;&#10;Description automatically generated">
            <a:extLst>
              <a:ext uri="{FF2B5EF4-FFF2-40B4-BE49-F238E27FC236}">
                <a16:creationId xmlns:a16="http://schemas.microsoft.com/office/drawing/2014/main" xmlns="" id="{8B4ECE65-9466-4CEC-8E05-2D2A4D80F5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601" y="1858777"/>
            <a:ext cx="6178798" cy="463409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86294F-B03E-4B11-BA17-94A39E64A52B}"/>
              </a:ext>
            </a:extLst>
          </p:cNvPr>
          <p:cNvSpPr txBox="1"/>
          <p:nvPr/>
        </p:nvSpPr>
        <p:spPr>
          <a:xfrm>
            <a:off x="260058" y="2110851"/>
            <a:ext cx="2691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Visitors are not allowed to sit on the furniture.</a:t>
            </a:r>
          </a:p>
        </p:txBody>
      </p:sp>
    </p:spTree>
    <p:extLst>
      <p:ext uri="{BB962C8B-B14F-4D97-AF65-F5344CB8AC3E}">
        <p14:creationId xmlns:p14="http://schemas.microsoft.com/office/powerpoint/2010/main" val="2656270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59D3EF-6457-4FF8-A148-5B4CE21C0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There are lots of pictures.</a:t>
            </a:r>
          </a:p>
        </p:txBody>
      </p:sp>
      <p:pic>
        <p:nvPicPr>
          <p:cNvPr id="5" name="Content Placeholder 4" descr="A room filled with furniture and a large window&#10;&#10;Description automatically generated">
            <a:extLst>
              <a:ext uri="{FF2B5EF4-FFF2-40B4-BE49-F238E27FC236}">
                <a16:creationId xmlns:a16="http://schemas.microsoft.com/office/drawing/2014/main" xmlns="" id="{248DDBD0-611C-412C-83A7-1C7DA1308F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574" y="1926237"/>
            <a:ext cx="6088851" cy="45666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AB6FC56-7508-40DE-8EEC-1F6B160F01F2}"/>
              </a:ext>
            </a:extLst>
          </p:cNvPr>
          <p:cNvSpPr txBox="1"/>
          <p:nvPr/>
        </p:nvSpPr>
        <p:spPr>
          <a:xfrm>
            <a:off x="260058" y="2110851"/>
            <a:ext cx="26917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This cabinet </a:t>
            </a:r>
            <a:r>
              <a:rPr lang="en-GB" sz="2400">
                <a:latin typeface="Comic Sans MS" panose="030F0702030302020204" pitchFamily="66" charset="0"/>
              </a:rPr>
              <a:t>also displays </a:t>
            </a:r>
            <a:r>
              <a:rPr lang="en-GB" sz="2400" dirty="0">
                <a:latin typeface="Comic Sans MS" panose="030F0702030302020204" pitchFamily="66" charset="0"/>
              </a:rPr>
              <a:t>his  boots, his trophies and some of his old plates and cups.</a:t>
            </a:r>
          </a:p>
        </p:txBody>
      </p:sp>
    </p:spTree>
    <p:extLst>
      <p:ext uri="{BB962C8B-B14F-4D97-AF65-F5344CB8AC3E}">
        <p14:creationId xmlns:p14="http://schemas.microsoft.com/office/powerpoint/2010/main" val="101202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6E8E99-840E-404E-AEE5-FEE4D5319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This is a picture of his family.</a:t>
            </a:r>
            <a:endParaRPr lang="en-GB" dirty="0"/>
          </a:p>
        </p:txBody>
      </p:sp>
      <p:pic>
        <p:nvPicPr>
          <p:cNvPr id="5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xmlns="" id="{03BBE17B-609E-4067-A26E-4713B211FD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478" y="1690688"/>
            <a:ext cx="6264350" cy="46982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CAE4F65-9AAF-4BD9-ACB8-E3B5AE5CAD06}"/>
              </a:ext>
            </a:extLst>
          </p:cNvPr>
          <p:cNvSpPr txBox="1"/>
          <p:nvPr/>
        </p:nvSpPr>
        <p:spPr>
          <a:xfrm>
            <a:off x="8221211" y="2899416"/>
            <a:ext cx="2691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Nelson Mandela’s wife was called Winnie Mandela.</a:t>
            </a:r>
          </a:p>
        </p:txBody>
      </p:sp>
    </p:spTree>
    <p:extLst>
      <p:ext uri="{BB962C8B-B14F-4D97-AF65-F5344CB8AC3E}">
        <p14:creationId xmlns:p14="http://schemas.microsoft.com/office/powerpoint/2010/main" val="514598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106BD4-0CA2-4EAE-A608-4DEB928A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wall was burnt.</a:t>
            </a:r>
          </a:p>
        </p:txBody>
      </p:sp>
      <p:pic>
        <p:nvPicPr>
          <p:cNvPr id="9" name="Content Placeholder 8" descr="A close up of a red brick building next to a window&#10;&#10;Description automatically generated">
            <a:extLst>
              <a:ext uri="{FF2B5EF4-FFF2-40B4-BE49-F238E27FC236}">
                <a16:creationId xmlns:a16="http://schemas.microsoft.com/office/drawing/2014/main" xmlns="" id="{E0B0C18B-7B19-4D19-A0CF-2CB59EF17D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661" y="1511559"/>
            <a:ext cx="6506677" cy="4880008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58E772E-AA26-4D02-A0DE-38C8C7D35CBC}"/>
              </a:ext>
            </a:extLst>
          </p:cNvPr>
          <p:cNvSpPr txBox="1"/>
          <p:nvPr/>
        </p:nvSpPr>
        <p:spPr>
          <a:xfrm>
            <a:off x="218113" y="2110851"/>
            <a:ext cx="26917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Some police threw fire at the house to make him come outside so that they could arrest him.</a:t>
            </a:r>
          </a:p>
        </p:txBody>
      </p:sp>
    </p:spTree>
    <p:extLst>
      <p:ext uri="{BB962C8B-B14F-4D97-AF65-F5344CB8AC3E}">
        <p14:creationId xmlns:p14="http://schemas.microsoft.com/office/powerpoint/2010/main" val="20633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AA778C-4C0F-4A73-B8FD-55BE48A9F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This is the tree in his garden.</a:t>
            </a:r>
          </a:p>
        </p:txBody>
      </p:sp>
      <p:pic>
        <p:nvPicPr>
          <p:cNvPr id="5" name="Content Placeholder 4" descr="A tree in front of a fence&#10;&#10;Description automatically generated">
            <a:extLst>
              <a:ext uri="{FF2B5EF4-FFF2-40B4-BE49-F238E27FC236}">
                <a16:creationId xmlns:a16="http://schemas.microsoft.com/office/drawing/2014/main" xmlns="" id="{2C16AB3D-2381-4554-87B5-2EB2FC8AE3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665" y="1566601"/>
            <a:ext cx="6407151" cy="48053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CEDBB7B-DFAC-4439-AF3A-A17E4426C05D}"/>
              </a:ext>
            </a:extLst>
          </p:cNvPr>
          <p:cNvSpPr txBox="1"/>
          <p:nvPr/>
        </p:nvSpPr>
        <p:spPr>
          <a:xfrm>
            <a:off x="8965209" y="2644170"/>
            <a:ext cx="26917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The umbilical cords of all his grandchildren are buried under this tree.</a:t>
            </a:r>
          </a:p>
        </p:txBody>
      </p:sp>
    </p:spTree>
    <p:extLst>
      <p:ext uri="{BB962C8B-B14F-4D97-AF65-F5344CB8AC3E}">
        <p14:creationId xmlns:p14="http://schemas.microsoft.com/office/powerpoint/2010/main" val="2060174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53D42E-3413-4B99-AB95-27B79764E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9" y="18255"/>
            <a:ext cx="11775231" cy="1325563"/>
          </a:xfrm>
        </p:spPr>
        <p:txBody>
          <a:bodyPr>
            <a:norm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Can you fix the sentences below? </a:t>
            </a:r>
            <a:br>
              <a:rPr lang="en-GB" sz="2800" dirty="0">
                <a:latin typeface="Comic Sans MS" panose="030F0702030302020204" pitchFamily="66" charset="0"/>
              </a:rPr>
            </a:br>
            <a:r>
              <a:rPr lang="en-GB" sz="2800" dirty="0">
                <a:latin typeface="Comic Sans MS" panose="030F0702030302020204" pitchFamily="66" charset="0"/>
              </a:rPr>
              <a:t>Use your writing tricks to help you.</a:t>
            </a:r>
          </a:p>
        </p:txBody>
      </p:sp>
      <p:pic>
        <p:nvPicPr>
          <p:cNvPr id="4" name="Content Placeholder 12" descr="A bedroom with a large window&#10;&#10;Description automatically generated">
            <a:extLst>
              <a:ext uri="{FF2B5EF4-FFF2-40B4-BE49-F238E27FC236}">
                <a16:creationId xmlns:a16="http://schemas.microsoft.com/office/drawing/2014/main" xmlns="" id="{73092771-F534-4C2F-8FFD-124FB88403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4"/>
          <a:stretch/>
        </p:blipFill>
        <p:spPr>
          <a:xfrm>
            <a:off x="398022" y="1166536"/>
            <a:ext cx="3128949" cy="2514529"/>
          </a:xfrm>
          <a:prstGeom prst="rect">
            <a:avLst/>
          </a:prstGeom>
        </p:spPr>
      </p:pic>
      <p:pic>
        <p:nvPicPr>
          <p:cNvPr id="6" name="Picture 5" descr="A person standing in front of a fence&#10;&#10;Description automatically generated">
            <a:extLst>
              <a:ext uri="{FF2B5EF4-FFF2-40B4-BE49-F238E27FC236}">
                <a16:creationId xmlns:a16="http://schemas.microsoft.com/office/drawing/2014/main" xmlns="" id="{464C588E-2D31-4AF8-9377-767B499410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1" t="15711"/>
          <a:stretch/>
        </p:blipFill>
        <p:spPr>
          <a:xfrm>
            <a:off x="208384" y="3751221"/>
            <a:ext cx="4032706" cy="28427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6A418E0-C61F-41E3-B27C-81B252168902}"/>
              </a:ext>
            </a:extLst>
          </p:cNvPr>
          <p:cNvSpPr txBox="1"/>
          <p:nvPr/>
        </p:nvSpPr>
        <p:spPr>
          <a:xfrm>
            <a:off x="4049486" y="1451296"/>
            <a:ext cx="71099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omic Sans MS" panose="030F0702030302020204" pitchFamily="66" charset="0"/>
              </a:rPr>
              <a:t>Vis </a:t>
            </a:r>
            <a:r>
              <a:rPr lang="en-GB" sz="4400" dirty="0" err="1">
                <a:latin typeface="Comic Sans MS" panose="030F0702030302020204" pitchFamily="66" charset="0"/>
              </a:rPr>
              <a:t>isthe</a:t>
            </a:r>
            <a:r>
              <a:rPr lang="en-GB" sz="4400" dirty="0">
                <a:latin typeface="Comic Sans MS" panose="030F0702030302020204" pitchFamily="66" charset="0"/>
              </a:rPr>
              <a:t> bed </a:t>
            </a:r>
            <a:r>
              <a:rPr lang="en-GB" sz="4400" dirty="0" err="1">
                <a:latin typeface="Comic Sans MS" panose="030F0702030302020204" pitchFamily="66" charset="0"/>
              </a:rPr>
              <a:t>hee</a:t>
            </a:r>
            <a:r>
              <a:rPr lang="en-GB" sz="4400" dirty="0">
                <a:latin typeface="Comic Sans MS" panose="030F0702030302020204" pitchFamily="66" charset="0"/>
              </a:rPr>
              <a:t> slept 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8E1244-9FD6-44A3-92CB-A475029F062B}"/>
              </a:ext>
            </a:extLst>
          </p:cNvPr>
          <p:cNvSpPr txBox="1"/>
          <p:nvPr/>
        </p:nvSpPr>
        <p:spPr>
          <a:xfrm>
            <a:off x="4241090" y="4132292"/>
            <a:ext cx="79509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Comic Sans MS" panose="030F0702030302020204" pitchFamily="66" charset="0"/>
              </a:rPr>
              <a:t>the bars </a:t>
            </a:r>
            <a:r>
              <a:rPr lang="en-GB" sz="4400" dirty="0" err="1">
                <a:latin typeface="Comic Sans MS" panose="030F0702030302020204" pitchFamily="66" charset="0"/>
              </a:rPr>
              <a:t>ar</a:t>
            </a:r>
            <a:r>
              <a:rPr lang="en-GB" sz="4400" dirty="0">
                <a:latin typeface="Comic Sans MS" panose="030F0702030302020204" pitchFamily="66" charset="0"/>
              </a:rPr>
              <a:t> near the </a:t>
            </a:r>
            <a:r>
              <a:rPr lang="en-GB" sz="4400" dirty="0" err="1">
                <a:latin typeface="Comic Sans MS" panose="030F0702030302020204" pitchFamily="66" charset="0"/>
              </a:rPr>
              <a:t>boosh</a:t>
            </a:r>
            <a:endParaRPr lang="en-GB" sz="44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5B285CC-0CD8-43D4-9821-CB092950508A}"/>
              </a:ext>
            </a:extLst>
          </p:cNvPr>
          <p:cNvSpPr txBox="1"/>
          <p:nvPr/>
        </p:nvSpPr>
        <p:spPr>
          <a:xfrm>
            <a:off x="3839134" y="2485932"/>
            <a:ext cx="7586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Th</a:t>
            </a:r>
            <a:r>
              <a:rPr lang="en-GB" sz="4400" dirty="0">
                <a:latin typeface="Comic Sans MS" panose="030F0702030302020204" pitchFamily="66" charset="0"/>
              </a:rPr>
              <a:t>is is the bed he slept in</a:t>
            </a:r>
            <a:r>
              <a:rPr lang="en-GB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FC635FA-DC63-45E9-B2F8-BB90E61A7F22}"/>
              </a:ext>
            </a:extLst>
          </p:cNvPr>
          <p:cNvSpPr txBox="1"/>
          <p:nvPr/>
        </p:nvSpPr>
        <p:spPr>
          <a:xfrm>
            <a:off x="4175376" y="5282804"/>
            <a:ext cx="79509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T</a:t>
            </a:r>
            <a:r>
              <a:rPr lang="en-GB" sz="4400" dirty="0">
                <a:latin typeface="Comic Sans MS" panose="030F0702030302020204" pitchFamily="66" charset="0"/>
              </a:rPr>
              <a:t>he bars ar</a:t>
            </a:r>
            <a:r>
              <a:rPr lang="en-GB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GB" sz="4400" dirty="0">
                <a:latin typeface="Comic Sans MS" panose="030F0702030302020204" pitchFamily="66" charset="0"/>
              </a:rPr>
              <a:t> near the b</a:t>
            </a:r>
            <a:r>
              <a:rPr lang="en-GB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</a:t>
            </a:r>
            <a:r>
              <a:rPr lang="en-GB" sz="4400" dirty="0">
                <a:latin typeface="Comic Sans MS" panose="030F0702030302020204" pitchFamily="66" charset="0"/>
              </a:rPr>
              <a:t>sh</a:t>
            </a:r>
            <a:r>
              <a:rPr lang="en-GB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5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159</Words>
  <Application>Microsoft Office PowerPoint</Application>
  <PresentationFormat>Custom</PresentationFormat>
  <Paragraphs>18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Inside the home of Nelson Mandela</vt:lpstr>
      <vt:lpstr>This is the house.</vt:lpstr>
      <vt:lpstr>This is his arm chair.</vt:lpstr>
      <vt:lpstr>There are lots of pictures.</vt:lpstr>
      <vt:lpstr>This is a picture of his family.</vt:lpstr>
      <vt:lpstr>The wall was burnt.</vt:lpstr>
      <vt:lpstr>This is the tree in his garden.</vt:lpstr>
      <vt:lpstr>Can you fix the sentences below?  Use your writing tricks to help you.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Inside the home of Nelson Mandela</dc:title>
  <dc:creator>shelleyisgreat@yahoo.co.uk</dc:creator>
  <cp:lastModifiedBy>s.parsons</cp:lastModifiedBy>
  <cp:revision>3</cp:revision>
  <dcterms:created xsi:type="dcterms:W3CDTF">2020-07-08T17:57:29Z</dcterms:created>
  <dcterms:modified xsi:type="dcterms:W3CDTF">2021-07-15T15:30:30Z</dcterms:modified>
</cp:coreProperties>
</file>