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6B2A-A7F4-444D-B210-A020F8606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7635F-B9B6-4951-ABA6-B7CDFE19D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CCCFE-2227-4420-90DD-9446A65D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B56-B723-49B3-9F2B-06E4284BAE9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3A45-5922-4746-99D9-21A0D604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AB3FA-5C55-4F32-AA8B-E65E9540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01EF-0E9A-48E5-BA72-24A5B0EAC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7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F575F-6100-4EF5-BB29-BEF421CB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C7FAA-B40D-4E6F-9507-2F4B1E411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C9D17-5301-47C1-9639-11BB30B4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B56-B723-49B3-9F2B-06E4284BAE9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282FC-D44F-43FB-B08D-AC7FCAF8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65DC2-5EDA-4BFF-8D1A-5DB7FF82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01EF-0E9A-48E5-BA72-24A5B0EAC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02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E4489A-701D-4983-AC8E-22B1C5E26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5C2A2-ABEC-4FF4-BE60-EF446EF8B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67CA8-0357-4194-8B2C-078F5BF2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B56-B723-49B3-9F2B-06E4284BAE9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98408-A1DF-4279-9187-9352DEE8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68C31-63B4-42CA-9619-D9B14BFA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01EF-0E9A-48E5-BA72-24A5B0EAC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79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7ECB-C59B-480F-AAF6-AA574C8D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366E5-8F37-49A1-BF04-FB0EA5100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40B68-A23D-42AA-A539-5F07EB67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B56-B723-49B3-9F2B-06E4284BAE9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EE717-8B3C-4048-B201-7827A310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94474-AA40-4CAA-9FD2-76DCA4CE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01EF-0E9A-48E5-BA72-24A5B0EAC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21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93EA-977D-46EE-B7BC-8A92F0C5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E9BD1-F3FC-4989-8CBD-84C27053D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D0878-D929-4E36-8A64-7D1042BD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B56-B723-49B3-9F2B-06E4284BAE9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DE5AD-DFA4-4C29-B804-48C3FCBA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85808-C0F8-4B9B-AD09-6080E7E8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01EF-0E9A-48E5-BA72-24A5B0EAC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0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03A5-76E6-429D-8B70-A9B66B5A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5FFC5-1BC1-4E9C-922C-62EF64925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0CA4A-0B30-4B59-BE35-3D187FA28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49D2A-9D4D-4E6E-866D-EF320CC9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B56-B723-49B3-9F2B-06E4284BAE9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466F7-6452-4C10-9504-315B948D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22856-8FC4-4BD6-BE9A-A1C51080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01EF-0E9A-48E5-BA72-24A5B0EAC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1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CD3C2-DDC5-4769-90C5-D4B51698A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B3A7-5752-48B7-9CE5-559F96C2C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DAFE2-5164-47C0-A0FF-9CA4A294E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E465A-B8C5-459F-BD5E-68B21ED3A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16BCF-C0CE-47C9-BCFE-16A27BAAF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B9401-5DF3-4D90-BCED-6B4A857C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B56-B723-49B3-9F2B-06E4284BAE9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D2A52-993E-4139-B051-7C36C9C6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FD1A6-DEF7-4292-9119-0D27AEBB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01EF-0E9A-48E5-BA72-24A5B0EAC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7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A1FF-910B-4084-890F-305B87EB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0CF8D-891D-439A-928C-3E44A615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B56-B723-49B3-9F2B-06E4284BAE9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2A7FF-4F67-4593-82D8-B0BE0452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65A1D-B3F3-48F8-BD25-3D446F00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01EF-0E9A-48E5-BA72-24A5B0EAC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57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C6D236-1A1D-4A06-B2E5-67E2425C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B56-B723-49B3-9F2B-06E4284BAE9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7E1D37-89B9-4968-BBCA-E5F1AD33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F7C64-D8C8-40D9-BCD5-26E6BA1D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01EF-0E9A-48E5-BA72-24A5B0EAC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02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52095-3C1B-48A1-AB1B-071AB3DF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A08F6-06EF-4B35-B734-8E2DF2670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ADB85-648D-44EA-A2D6-45703C1A5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2C158-BEFA-4788-93D4-ADAE2ED3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B56-B723-49B3-9F2B-06E4284BAE9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65A85-81AC-4201-AE76-58C092AA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9DD3F-E699-4EF0-91BA-1494CE2A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01EF-0E9A-48E5-BA72-24A5B0EAC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08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4E955-E5AB-44F2-9250-C8054757C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97EDE-E6A2-437F-BC33-57CC9DFFE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95BD1-4B87-4AEC-B353-F37F34B82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7E703-D17C-46BE-9717-D38CD77CD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EB56-B723-49B3-9F2B-06E4284BAE9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2D16C-E7AD-4DBB-B207-F096507A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306A5-0916-4C58-A2ED-0F040323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01EF-0E9A-48E5-BA72-24A5B0EAC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9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6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AD30BC-E8BD-4E13-B69F-78CDC08A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F9561-74B1-4F5B-A6F7-D9A42AF8F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3C3C-5D66-4A03-A9D8-165858AA0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4EB56-B723-49B3-9F2B-06E4284BAE9E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BC1E8-9DFD-412F-BBB6-8B83B4F12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9EE5-B24C-48E9-ADA5-CB68340D4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201EF-0E9A-48E5-BA72-24A5B0EAC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8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le:Pointing_hand_cursor_vector.sv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ear-listen-hear-gossip-sound-25595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allwhitebackground.com/pencil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www.allwhitebackground.com/pencil.html" TargetMode="External"/><Relationship Id="rId7" Type="http://schemas.openxmlformats.org/officeDocument/2006/relationships/hyperlink" Target="https://en.wikipedia.org/wiki/File:Pointing_hand_cursor_vector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pixabay.com/en/ear-listen-hear-gossip-sound-25595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allwhitebackground.com/pencil.html" TargetMode="External"/><Relationship Id="rId7" Type="http://schemas.openxmlformats.org/officeDocument/2006/relationships/hyperlink" Target="https://en.wikipedia.org/wiki/File:Pointing_hand_cursor_vector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pixabay.com/en/ear-listen-hear-gossip-sound-25595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www.allwhitebackground.com/pencil.html" TargetMode="External"/><Relationship Id="rId7" Type="http://schemas.openxmlformats.org/officeDocument/2006/relationships/hyperlink" Target="https://en.wikipedia.org/wiki/File:Pointing_hand_cursor_vector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pixabay.com/en/ear-listen-hear-gossip-sound-25595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9A3F-836A-4B27-91CA-D8C56ABBF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FF0BE-CDA6-471F-866E-0F5435D325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2E2B116-D0F8-439D-B899-34477B55EF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6" t="11626" r="12653" b="6586"/>
          <a:stretch/>
        </p:blipFill>
        <p:spPr>
          <a:xfrm rot="5400000">
            <a:off x="2767619" y="564500"/>
            <a:ext cx="6656763" cy="57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E937-F75D-4512-8695-7F21FE83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98" y="2175505"/>
            <a:ext cx="6502399" cy="1325563"/>
          </a:xfrm>
        </p:spPr>
        <p:txBody>
          <a:bodyPr/>
          <a:lstStyle/>
          <a:p>
            <a:r>
              <a:rPr lang="en-GB" dirty="0" err="1">
                <a:latin typeface="Comic Sans MS" panose="030F0702030302020204" pitchFamily="66" charset="0"/>
              </a:rPr>
              <a:t>goto</a:t>
            </a:r>
            <a:r>
              <a:rPr lang="en-GB" dirty="0">
                <a:latin typeface="Comic Sans MS" panose="030F0702030302020204" pitchFamily="66" charset="0"/>
              </a:rPr>
              <a:t> New Yuk and </a:t>
            </a:r>
            <a:r>
              <a:rPr lang="en-GB" dirty="0" err="1">
                <a:latin typeface="Comic Sans MS" panose="030F0702030302020204" pitchFamily="66" charset="0"/>
              </a:rPr>
              <a:t>hayl</a:t>
            </a:r>
            <a:r>
              <a:rPr lang="en-GB" dirty="0">
                <a:latin typeface="Comic Sans MS" panose="030F0702030302020204" pitchFamily="66" charset="0"/>
              </a:rPr>
              <a:t> a taxi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07533B6C-CB42-4BBE-A3FA-72F15D673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r="3837" b="1916"/>
          <a:stretch/>
        </p:blipFill>
        <p:spPr>
          <a:xfrm>
            <a:off x="304801" y="1688653"/>
            <a:ext cx="4707466" cy="4554103"/>
          </a:xfrm>
        </p:spPr>
      </p:pic>
      <p:pic>
        <p:nvPicPr>
          <p:cNvPr id="7" name="Picture 6" descr="A close up of a pencil&#10;&#10;Description automatically generated">
            <a:extLst>
              <a:ext uri="{FF2B5EF4-FFF2-40B4-BE49-F238E27FC236}">
                <a16:creationId xmlns:a16="http://schemas.microsoft.com/office/drawing/2014/main" id="{E95C91C0-B957-4CA0-942B-3C4FC96CC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3318" y="338666"/>
            <a:ext cx="1490135" cy="11176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59A47EB-AE89-41A9-9D05-9952ACFE8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17710" y="338666"/>
            <a:ext cx="702733" cy="1171222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621C6C-F9FF-4D12-ACEF-DA983E4AEC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9442" r="25902"/>
          <a:stretch/>
        </p:blipFill>
        <p:spPr>
          <a:xfrm>
            <a:off x="5654006" y="279880"/>
            <a:ext cx="883988" cy="11763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C6130D-8CAD-45D8-A35A-75BA48D4DCAB}"/>
              </a:ext>
            </a:extLst>
          </p:cNvPr>
          <p:cNvSpPr txBox="1"/>
          <p:nvPr/>
        </p:nvSpPr>
        <p:spPr>
          <a:xfrm>
            <a:off x="7620000" y="564444"/>
            <a:ext cx="134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ABC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634D44-42C4-4B96-BF8C-7F104BDBC9B1}"/>
              </a:ext>
            </a:extLst>
          </p:cNvPr>
          <p:cNvSpPr/>
          <p:nvPr/>
        </p:nvSpPr>
        <p:spPr>
          <a:xfrm>
            <a:off x="10105053" y="634482"/>
            <a:ext cx="391886" cy="3638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ADF2C50-BF9C-4FC6-A4F9-B2613DFE3068}"/>
              </a:ext>
            </a:extLst>
          </p:cNvPr>
          <p:cNvSpPr txBox="1">
            <a:spLocks/>
          </p:cNvSpPr>
          <p:nvPr/>
        </p:nvSpPr>
        <p:spPr>
          <a:xfrm>
            <a:off x="5384799" y="4404243"/>
            <a:ext cx="6502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GB" dirty="0">
                <a:latin typeface="Comic Sans MS" panose="030F0702030302020204" pitchFamily="66" charset="0"/>
              </a:rPr>
              <a:t>o to New Y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or</a:t>
            </a:r>
            <a:r>
              <a:rPr lang="en-GB" dirty="0">
                <a:latin typeface="Comic Sans MS" panose="030F0702030302020204" pitchFamily="66" charset="0"/>
              </a:rPr>
              <a:t>k and h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ai</a:t>
            </a:r>
            <a:r>
              <a:rPr lang="en-GB" dirty="0">
                <a:latin typeface="Comic Sans MS" panose="030F0702030302020204" pitchFamily="66" charset="0"/>
              </a:rPr>
              <a:t>l a taxi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77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E937-F75D-4512-8695-7F21FE83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98" y="2175505"/>
            <a:ext cx="6502399" cy="1325563"/>
          </a:xfrm>
        </p:spPr>
        <p:txBody>
          <a:bodyPr/>
          <a:lstStyle/>
          <a:p>
            <a:r>
              <a:rPr lang="en-GB" dirty="0" err="1">
                <a:latin typeface="Comic Sans MS" panose="030F0702030302020204" pitchFamily="66" charset="0"/>
              </a:rPr>
              <a:t>filla</a:t>
            </a:r>
            <a:r>
              <a:rPr lang="en-GB" dirty="0">
                <a:latin typeface="Comic Sans MS" panose="030F0702030302020204" pitchFamily="66" charset="0"/>
              </a:rPr>
              <a:t> bucket </a:t>
            </a:r>
            <a:r>
              <a:rPr lang="en-GB" dirty="0" err="1">
                <a:latin typeface="Comic Sans MS" panose="030F0702030302020204" pitchFamily="66" charset="0"/>
              </a:rPr>
              <a:t>wiv</a:t>
            </a:r>
            <a:r>
              <a:rPr lang="en-GB" dirty="0">
                <a:latin typeface="Comic Sans MS" panose="030F0702030302020204" pitchFamily="66" charset="0"/>
              </a:rPr>
              <a:t> cowl</a:t>
            </a:r>
          </a:p>
        </p:txBody>
      </p:sp>
      <p:pic>
        <p:nvPicPr>
          <p:cNvPr id="7" name="Picture 6" descr="A close up of a pencil&#10;&#10;Description automatically generated">
            <a:extLst>
              <a:ext uri="{FF2B5EF4-FFF2-40B4-BE49-F238E27FC236}">
                <a16:creationId xmlns:a16="http://schemas.microsoft.com/office/drawing/2014/main" id="{E95C91C0-B957-4CA0-942B-3C4FC96CC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3318" y="338666"/>
            <a:ext cx="1490135" cy="11176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59A47EB-AE89-41A9-9D05-9952ACFE8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17710" y="338666"/>
            <a:ext cx="702733" cy="1171222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621C6C-F9FF-4D12-ACEF-DA983E4AEC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442" r="25902"/>
          <a:stretch/>
        </p:blipFill>
        <p:spPr>
          <a:xfrm>
            <a:off x="5654006" y="279880"/>
            <a:ext cx="883988" cy="11763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C6130D-8CAD-45D8-A35A-75BA48D4DCAB}"/>
              </a:ext>
            </a:extLst>
          </p:cNvPr>
          <p:cNvSpPr txBox="1"/>
          <p:nvPr/>
        </p:nvSpPr>
        <p:spPr>
          <a:xfrm>
            <a:off x="7620000" y="564444"/>
            <a:ext cx="134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ABC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634D44-42C4-4B96-BF8C-7F104BDBC9B1}"/>
              </a:ext>
            </a:extLst>
          </p:cNvPr>
          <p:cNvSpPr/>
          <p:nvPr/>
        </p:nvSpPr>
        <p:spPr>
          <a:xfrm>
            <a:off x="10105053" y="634482"/>
            <a:ext cx="391886" cy="3638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ADF2C50-BF9C-4FC6-A4F9-B2613DFE3068}"/>
              </a:ext>
            </a:extLst>
          </p:cNvPr>
          <p:cNvSpPr txBox="1">
            <a:spLocks/>
          </p:cNvSpPr>
          <p:nvPr/>
        </p:nvSpPr>
        <p:spPr>
          <a:xfrm>
            <a:off x="5384797" y="4301607"/>
            <a:ext cx="6502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GB" dirty="0">
                <a:latin typeface="Comic Sans MS" panose="030F0702030302020204" pitchFamily="66" charset="0"/>
              </a:rPr>
              <a:t>ill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dirty="0">
                <a:latin typeface="Comic Sans MS" panose="030F0702030302020204" pitchFamily="66" charset="0"/>
              </a:rPr>
              <a:t>bucket wi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 </a:t>
            </a:r>
            <a:r>
              <a:rPr lang="en-GB" dirty="0">
                <a:latin typeface="Comic Sans MS" panose="030F0702030302020204" pitchFamily="66" charset="0"/>
              </a:rPr>
              <a:t>c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oa</a:t>
            </a:r>
            <a:r>
              <a:rPr lang="en-GB" dirty="0">
                <a:latin typeface="Comic Sans MS" panose="030F0702030302020204" pitchFamily="66" charset="0"/>
              </a:rPr>
              <a:t>l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7" descr="A picture containing sitting, table, old, book&#10;&#10;Description automatically generated">
            <a:extLst>
              <a:ext uri="{FF2B5EF4-FFF2-40B4-BE49-F238E27FC236}">
                <a16:creationId xmlns:a16="http://schemas.microsoft.com/office/drawing/2014/main" id="{393DDC3B-0E82-4804-954D-63A82A409A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27075"/>
          <a:stretch/>
        </p:blipFill>
        <p:spPr>
          <a:xfrm>
            <a:off x="781288" y="1958619"/>
            <a:ext cx="3651558" cy="421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E937-F75D-4512-8695-7F21FE83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635" y="2175505"/>
            <a:ext cx="5112141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dig fur some </a:t>
            </a:r>
            <a:r>
              <a:rPr lang="en-GB" dirty="0" err="1">
                <a:latin typeface="Comic Sans MS" panose="030F0702030302020204" pitchFamily="66" charset="0"/>
              </a:rPr>
              <a:t>clai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A close up of a pencil&#10;&#10;Description automatically generated">
            <a:extLst>
              <a:ext uri="{FF2B5EF4-FFF2-40B4-BE49-F238E27FC236}">
                <a16:creationId xmlns:a16="http://schemas.microsoft.com/office/drawing/2014/main" id="{E95C91C0-B957-4CA0-942B-3C4FC96CC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3318" y="338666"/>
            <a:ext cx="1490135" cy="11176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59A47EB-AE89-41A9-9D05-9952ACFE8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17710" y="338666"/>
            <a:ext cx="702733" cy="1171222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621C6C-F9FF-4D12-ACEF-DA983E4AEC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442" r="25902"/>
          <a:stretch/>
        </p:blipFill>
        <p:spPr>
          <a:xfrm>
            <a:off x="5654006" y="279880"/>
            <a:ext cx="883988" cy="11763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C6130D-8CAD-45D8-A35A-75BA48D4DCAB}"/>
              </a:ext>
            </a:extLst>
          </p:cNvPr>
          <p:cNvSpPr txBox="1"/>
          <p:nvPr/>
        </p:nvSpPr>
        <p:spPr>
          <a:xfrm>
            <a:off x="7620000" y="564444"/>
            <a:ext cx="134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ABC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634D44-42C4-4B96-BF8C-7F104BDBC9B1}"/>
              </a:ext>
            </a:extLst>
          </p:cNvPr>
          <p:cNvSpPr/>
          <p:nvPr/>
        </p:nvSpPr>
        <p:spPr>
          <a:xfrm>
            <a:off x="10105053" y="634482"/>
            <a:ext cx="391886" cy="3638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ADF2C50-BF9C-4FC6-A4F9-B2613DFE3068}"/>
              </a:ext>
            </a:extLst>
          </p:cNvPr>
          <p:cNvSpPr txBox="1">
            <a:spLocks/>
          </p:cNvSpPr>
          <p:nvPr/>
        </p:nvSpPr>
        <p:spPr>
          <a:xfrm>
            <a:off x="6096000" y="4404242"/>
            <a:ext cx="52054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GB" dirty="0">
                <a:latin typeface="Comic Sans MS" panose="030F0702030302020204" pitchFamily="66" charset="0"/>
              </a:rPr>
              <a:t>ig f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or some </a:t>
            </a:r>
            <a:r>
              <a:rPr lang="en-GB" dirty="0">
                <a:latin typeface="Comic Sans MS" panose="030F0702030302020204" pitchFamily="66" charset="0"/>
              </a:rPr>
              <a:t>cl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ay.</a:t>
            </a:r>
          </a:p>
        </p:txBody>
      </p:sp>
      <p:pic>
        <p:nvPicPr>
          <p:cNvPr id="4" name="Picture 3" descr="A picture containing text, table, photo, sitting&#10;&#10;Description automatically generated">
            <a:extLst>
              <a:ext uri="{FF2B5EF4-FFF2-40B4-BE49-F238E27FC236}">
                <a16:creationId xmlns:a16="http://schemas.microsoft.com/office/drawing/2014/main" id="{4B6F134D-454E-4AA1-B84D-AAD4AAB7A7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t="41371" r="9660" b="6769"/>
          <a:stretch/>
        </p:blipFill>
        <p:spPr>
          <a:xfrm>
            <a:off x="210240" y="2410564"/>
            <a:ext cx="4923195" cy="26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0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E937-F75D-4512-8695-7F21FE83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798" y="2175505"/>
            <a:ext cx="6502399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then </a:t>
            </a:r>
            <a:r>
              <a:rPr lang="en-GB" dirty="0" err="1">
                <a:latin typeface="Comic Sans MS" panose="030F0702030302020204" pitchFamily="66" charset="0"/>
              </a:rPr>
              <a:t>shillawt</a:t>
            </a:r>
            <a:r>
              <a:rPr lang="en-GB" dirty="0">
                <a:latin typeface="Comic Sans MS" panose="030F0702030302020204" pitchFamily="66" charset="0"/>
              </a:rPr>
              <a:t> in </a:t>
            </a:r>
            <a:r>
              <a:rPr lang="en-GB" dirty="0" err="1">
                <a:latin typeface="Comic Sans MS" panose="030F0702030302020204" pitchFamily="66" charset="0"/>
              </a:rPr>
              <a:t>alaska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A close up of a pencil&#10;&#10;Description automatically generated">
            <a:extLst>
              <a:ext uri="{FF2B5EF4-FFF2-40B4-BE49-F238E27FC236}">
                <a16:creationId xmlns:a16="http://schemas.microsoft.com/office/drawing/2014/main" id="{E95C91C0-B957-4CA0-942B-3C4FC96CC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3318" y="338666"/>
            <a:ext cx="1490135" cy="11176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59A47EB-AE89-41A9-9D05-9952ACFE8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17710" y="338666"/>
            <a:ext cx="702733" cy="1171222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621C6C-F9FF-4D12-ACEF-DA983E4AEC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442" r="25902"/>
          <a:stretch/>
        </p:blipFill>
        <p:spPr>
          <a:xfrm>
            <a:off x="5654006" y="279880"/>
            <a:ext cx="883988" cy="11763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C6130D-8CAD-45D8-A35A-75BA48D4DCAB}"/>
              </a:ext>
            </a:extLst>
          </p:cNvPr>
          <p:cNvSpPr txBox="1"/>
          <p:nvPr/>
        </p:nvSpPr>
        <p:spPr>
          <a:xfrm>
            <a:off x="7620000" y="564444"/>
            <a:ext cx="134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ABC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634D44-42C4-4B96-BF8C-7F104BDBC9B1}"/>
              </a:ext>
            </a:extLst>
          </p:cNvPr>
          <p:cNvSpPr/>
          <p:nvPr/>
        </p:nvSpPr>
        <p:spPr>
          <a:xfrm>
            <a:off x="10105053" y="634482"/>
            <a:ext cx="391886" cy="3638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ADF2C50-BF9C-4FC6-A4F9-B2613DFE3068}"/>
              </a:ext>
            </a:extLst>
          </p:cNvPr>
          <p:cNvSpPr txBox="1">
            <a:spLocks/>
          </p:cNvSpPr>
          <p:nvPr/>
        </p:nvSpPr>
        <p:spPr>
          <a:xfrm>
            <a:off x="5235507" y="4319898"/>
            <a:ext cx="6502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dirty="0">
                <a:latin typeface="Comic Sans MS" panose="030F0702030302020204" pitchFamily="66" charset="0"/>
              </a:rPr>
              <a:t>hen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ch</a:t>
            </a:r>
            <a:r>
              <a:rPr lang="en-GB" dirty="0">
                <a:latin typeface="Comic Sans MS" panose="030F0702030302020204" pitchFamily="66" charset="0"/>
              </a:rPr>
              <a:t>ill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ou</a:t>
            </a:r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in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A</a:t>
            </a:r>
            <a:r>
              <a:rPr lang="en-GB" dirty="0">
                <a:latin typeface="Comic Sans MS" panose="030F0702030302020204" pitchFamily="66" charset="0"/>
              </a:rPr>
              <a:t>laska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3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ABDD5EDD-2EB1-4EBC-B658-4FBE611036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3857" r="32840" b="11432"/>
          <a:stretch/>
        </p:blipFill>
        <p:spPr>
          <a:xfrm>
            <a:off x="620889" y="1818526"/>
            <a:ext cx="4041421" cy="38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49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goto New Yuk and hayl a taxi</vt:lpstr>
      <vt:lpstr>filla bucket wiv cowl</vt:lpstr>
      <vt:lpstr>dig fur some clai</vt:lpstr>
      <vt:lpstr>then shillawt in alaska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shelleyisgreat@yahoo.co.uk</dc:creator>
  <cp:lastModifiedBy>shelleyisgreat@yahoo.co.uk</cp:lastModifiedBy>
  <cp:revision>2</cp:revision>
  <dcterms:created xsi:type="dcterms:W3CDTF">2020-06-21T14:44:38Z</dcterms:created>
  <dcterms:modified xsi:type="dcterms:W3CDTF">2020-06-21T15:00:36Z</dcterms:modified>
</cp:coreProperties>
</file>