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13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13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14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15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13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13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13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13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14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13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ameraImage.jpg" descr="cameraImage.jpg"/>
          <p:cNvPicPr>
            <a:picLocks noChangeAspect="1"/>
          </p:cNvPicPr>
          <p:nvPr/>
        </p:nvPicPr>
        <p:blipFill>
          <a:blip r:embed="rId2">
            <a:extLst/>
          </a:blip>
          <a:srcRect l="24131" t="4821" r="20594" b="5869"/>
          <a:stretch>
            <a:fillRect/>
          </a:stretch>
        </p:blipFill>
        <p:spPr>
          <a:xfrm>
            <a:off x="5793687" y="154582"/>
            <a:ext cx="11063427" cy="1340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ameraImage.jpg" descr="cameraImage.jpg"/>
          <p:cNvPicPr>
            <a:picLocks noChangeAspect="1"/>
          </p:cNvPicPr>
          <p:nvPr/>
        </p:nvPicPr>
        <p:blipFill>
          <a:blip r:embed="rId2">
            <a:extLst/>
          </a:blip>
          <a:srcRect l="31677" t="10690" r="22481" b="8174"/>
          <a:stretch>
            <a:fillRect/>
          </a:stretch>
        </p:blipFill>
        <p:spPr>
          <a:xfrm>
            <a:off x="6627455" y="103584"/>
            <a:ext cx="10176517" cy="13508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ameraImage.jpg" descr="cameraImage.jpg"/>
          <p:cNvPicPr>
            <a:picLocks noChangeAspect="1"/>
          </p:cNvPicPr>
          <p:nvPr/>
        </p:nvPicPr>
        <p:blipFill>
          <a:blip r:embed="rId2">
            <a:extLst/>
          </a:blip>
          <a:srcRect l="8489" t="13624" r="5030" b="13624"/>
          <a:stretch>
            <a:fillRect/>
          </a:stretch>
        </p:blipFill>
        <p:spPr>
          <a:xfrm>
            <a:off x="2070477" y="143073"/>
            <a:ext cx="21285692" cy="13429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cameraImage.jpg" descr="cameraImage.jpg"/>
          <p:cNvPicPr>
            <a:picLocks noChangeAspect="1"/>
          </p:cNvPicPr>
          <p:nvPr/>
        </p:nvPicPr>
        <p:blipFill>
          <a:blip r:embed="rId2">
            <a:extLst/>
          </a:blip>
          <a:srcRect l="4008" t="12157" r="0" b="7650"/>
          <a:stretch>
            <a:fillRect/>
          </a:stretch>
        </p:blipFill>
        <p:spPr>
          <a:xfrm>
            <a:off x="1308585" y="96988"/>
            <a:ext cx="21581705" cy="1352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ameraImage.jpg" descr="cameraImage.jpg"/>
          <p:cNvPicPr>
            <a:picLocks noChangeAspect="1"/>
          </p:cNvPicPr>
          <p:nvPr/>
        </p:nvPicPr>
        <p:blipFill>
          <a:blip r:embed="rId2">
            <a:extLst/>
          </a:blip>
          <a:srcRect l="1572" t="12157" r="5659" b="10480"/>
          <a:stretch>
            <a:fillRect/>
          </a:stretch>
        </p:blipFill>
        <p:spPr>
          <a:xfrm>
            <a:off x="1840472" y="78382"/>
            <a:ext cx="21679201" cy="13559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cameraImage.jpg" descr="cameraImage.jpg"/>
          <p:cNvPicPr>
            <a:picLocks noChangeAspect="1"/>
          </p:cNvPicPr>
          <p:nvPr/>
        </p:nvPicPr>
        <p:blipFill>
          <a:blip r:embed="rId2">
            <a:extLst/>
          </a:blip>
          <a:srcRect l="8803" t="12262" r="4952" b="13624"/>
          <a:stretch>
            <a:fillRect/>
          </a:stretch>
        </p:blipFill>
        <p:spPr>
          <a:xfrm>
            <a:off x="2070478" y="43259"/>
            <a:ext cx="21147595" cy="13629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cameraImage.jpg" descr="cameraImage.jpg"/>
          <p:cNvPicPr>
            <a:picLocks noChangeAspect="1"/>
          </p:cNvPicPr>
          <p:nvPr/>
        </p:nvPicPr>
        <p:blipFill>
          <a:blip r:embed="rId2">
            <a:extLst/>
          </a:blip>
          <a:srcRect l="11869" t="14463" r="6602" b="14463"/>
          <a:stretch>
            <a:fillRect/>
          </a:stretch>
        </p:blipFill>
        <p:spPr>
          <a:xfrm>
            <a:off x="2401110" y="95845"/>
            <a:ext cx="20685129" cy="13524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cameraImage.jpg" descr="cameraImage.jpg"/>
          <p:cNvPicPr>
            <a:picLocks noChangeAspect="1"/>
          </p:cNvPicPr>
          <p:nvPr/>
        </p:nvPicPr>
        <p:blipFill>
          <a:blip r:embed="rId2">
            <a:extLst/>
          </a:blip>
          <a:srcRect l="12026" t="11528" r="3065" b="13939"/>
          <a:stretch>
            <a:fillRect/>
          </a:stretch>
        </p:blipFill>
        <p:spPr>
          <a:xfrm>
            <a:off x="1855390" y="52784"/>
            <a:ext cx="20673417" cy="13610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ameraImage.jpg" descr="cameraImage.jpg"/>
          <p:cNvPicPr>
            <a:picLocks noChangeAspect="1"/>
          </p:cNvPicPr>
          <p:nvPr/>
        </p:nvPicPr>
        <p:blipFill>
          <a:blip r:embed="rId2">
            <a:extLst/>
          </a:blip>
          <a:srcRect l="11633" t="9747" r="3773" b="12262"/>
          <a:stretch>
            <a:fillRect/>
          </a:stretch>
        </p:blipFill>
        <p:spPr>
          <a:xfrm>
            <a:off x="2674241" y="151010"/>
            <a:ext cx="19399298" cy="13413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