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72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0731E-5B59-4584-A4FE-DB7C9C6217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7FD0DC-9428-40EC-8A65-793B6A3CE7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837041-46EC-4FBB-BD3A-F9E6386FAB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DFAF5-BAF9-4DC1-9D41-5982E173052E}" type="datetimeFigureOut">
              <a:rPr lang="en-GB" smtClean="0"/>
              <a:t>11/04/2020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1C6B46-B0D9-4968-815A-A97A9D51E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E77E2B-89D8-4CAC-AD31-9BAC76DEF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89245-D45E-4440-ABBF-4DC6EF839B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91218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B341F-82B5-48EC-B26D-66EFE488D7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5C843F-B26E-4CB5-AEFA-3D1C18ACA1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081524-CE9C-44FC-91B3-135D5243FC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DFAF5-BAF9-4DC1-9D41-5982E173052E}" type="datetimeFigureOut">
              <a:rPr lang="en-GB" smtClean="0"/>
              <a:t>11/04/2020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4C4021-D0BC-47EF-940A-A8854AE04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3367BD-AC47-429E-96C5-8CE73CED2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89245-D45E-4440-ABBF-4DC6EF839B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0078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DCF3F32-AEDA-4048-B1FC-38C583D4F4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C17965-B970-4D89-8BC9-8B34BD5C48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7E8C35-A5A6-44D8-83DB-BE70276F3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DFAF5-BAF9-4DC1-9D41-5982E173052E}" type="datetimeFigureOut">
              <a:rPr lang="en-GB" smtClean="0"/>
              <a:t>11/04/2020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607524-86E3-43ED-9C0C-B18A435FCE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103F97-B4C0-4C5E-9666-40F3DC60B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89245-D45E-4440-ABBF-4DC6EF839B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2471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D3C35A-2372-4FFD-AEC6-006E2E869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640D8C-244E-4F20-B465-956D48F0FA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C687F3-1234-40B0-A7BA-E4F9F16A4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DFAF5-BAF9-4DC1-9D41-5982E173052E}" type="datetimeFigureOut">
              <a:rPr lang="en-GB" smtClean="0"/>
              <a:t>11/04/2020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CAF812-958A-4DFB-B640-D2D436809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23C412-84C0-4B1C-96E3-11165FFC1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89245-D45E-4440-ABBF-4DC6EF839B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002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6C5118-F132-4AE9-8F6F-83B517DCF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264D07-E462-446C-B6E3-5053AD2CA7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6AB178-5956-41BB-8537-74F6D4356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DFAF5-BAF9-4DC1-9D41-5982E173052E}" type="datetimeFigureOut">
              <a:rPr lang="en-GB" smtClean="0"/>
              <a:t>11/04/2020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30B379-1A48-46B5-975E-BE2ADB93D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C7B2AC-5120-4B21-A616-408AAC71E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89245-D45E-4440-ABBF-4DC6EF839B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6755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A87B8-23A3-4E4A-BD12-8131CF73A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45FF22-AF3D-4F76-A962-B4ED1689F1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066EA7-069C-4F91-AEDA-507A436642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313C9E-53D4-457A-A954-1998A79FF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DFAF5-BAF9-4DC1-9D41-5982E173052E}" type="datetimeFigureOut">
              <a:rPr lang="en-GB" smtClean="0"/>
              <a:t>11/04/2020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8F3866-9468-4631-9A80-747A75A65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23412D-148E-4545-9A29-085A924FC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89245-D45E-4440-ABBF-4DC6EF839B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666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E18D66-4040-4EDE-A99F-77E8EBE6A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AB8B77-6DCA-4772-9A04-62DC7C78C8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678796-D5AB-4B9F-9D5F-FEB70043C5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B62ABB-69D9-4325-9F76-A460D618CB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FDCAEEE-D1E1-4F07-BE90-D78609956D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69AD1EF-F5F0-4C0F-88DA-27D810B3C0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DFAF5-BAF9-4DC1-9D41-5982E173052E}" type="datetimeFigureOut">
              <a:rPr lang="en-GB" smtClean="0"/>
              <a:t>11/04/2020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4A05B89-4078-4ED2-81EA-F3CD24A74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CEC5EE8-C63F-4C83-B77A-600A6A6C4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89245-D45E-4440-ABBF-4DC6EF839B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4566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4062A6-BBE8-46F4-963E-943F22C1A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76E04C-2359-4B90-BC3C-E40F6DACD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DFAF5-BAF9-4DC1-9D41-5982E173052E}" type="datetimeFigureOut">
              <a:rPr lang="en-GB" smtClean="0"/>
              <a:t>11/04/2020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0D5EFB-67BB-41ED-A153-B8FCD8EE4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CA07EF-EE73-4B02-A1BF-2D8E91F7B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89245-D45E-4440-ABBF-4DC6EF839B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8529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09F967E-E301-4D13-844C-254EE0FAE2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DFAF5-BAF9-4DC1-9D41-5982E173052E}" type="datetimeFigureOut">
              <a:rPr lang="en-GB" smtClean="0"/>
              <a:t>11/04/2020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75DF48-DF3A-4EEB-A8E5-103091089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1248F6-1D05-4E52-8023-C0A0415D8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89245-D45E-4440-ABBF-4DC6EF839B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9025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83B666-5F88-4BF1-9C53-0C6305DA0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959390-3434-4116-BD5E-2C62933FCA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931F0F-2DBE-4669-B1B9-0B6BC4962D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8F263F-8993-4333-B2DC-44E4FAEB0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DFAF5-BAF9-4DC1-9D41-5982E173052E}" type="datetimeFigureOut">
              <a:rPr lang="en-GB" smtClean="0"/>
              <a:t>11/04/2020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4E28C4-6784-4C41-9579-76795D7BE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ED201B-71B5-44E1-BB16-33C501878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89245-D45E-4440-ABBF-4DC6EF839B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866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530DA-6655-4C9C-9702-7ABA8129C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1AFD66C-855A-4312-993F-181106FEF9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8676F8-EC2E-4530-83E9-C2F54ECDEA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5E779F-2C67-4D3E-83B1-556A439898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DFAF5-BAF9-4DC1-9D41-5982E173052E}" type="datetimeFigureOut">
              <a:rPr lang="en-GB" smtClean="0"/>
              <a:t>11/04/2020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813D70-F040-43BB-9BD0-86C815B2F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739261-1720-4242-B341-56DA05C29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89245-D45E-4440-ABBF-4DC6EF839B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2025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B1A0ABA-9175-4F29-9FFA-38DBCFD3AF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92C413-8A53-42BD-8BCB-77E7557FE2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0DD05D-851C-4F79-9EA0-41C2C23CE3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5DFAF5-BAF9-4DC1-9D41-5982E173052E}" type="datetimeFigureOut">
              <a:rPr lang="en-GB" smtClean="0"/>
              <a:t>11/04/2020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B12C0D-F57D-499F-A8AB-6B4E176EBD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AE9E40-A86C-438D-B97B-9C3F1C32B3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E89245-D45E-4440-ABBF-4DC6EF839B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4237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gamebanana.com/sprays/66667" TargetMode="External"/><Relationship Id="rId5" Type="http://schemas.openxmlformats.org/officeDocument/2006/relationships/image" Target="../media/image3.png"/><Relationship Id="rId4" Type="http://schemas.openxmlformats.org/officeDocument/2006/relationships/hyperlink" Target="http://blog.prathambooks.org/2012/05/children-and-creative-writing.htm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hair-animal-creature-fuzzy-fur-46238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clipart.org/detail/195912/sunburn---man-by-j4p4n-195912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clipart.org/detail/284826/scraped-knee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cartoon-mar-praia-1300496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hedevinewrite.com/2013/12/a-perspective-on-worship.html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gamebanana.com/sprays/66667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ismylife.com/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9BD0A92D-399A-41B4-B955-6B72A41B74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42264" y="0"/>
            <a:ext cx="9349736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6A49DF9-534D-4905-8F46-02AB63EB6F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6A06248-4FBE-43BF-AC4E-007FC4207B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4620" y="4592325"/>
            <a:ext cx="5946579" cy="1297115"/>
          </a:xfrm>
        </p:spPr>
        <p:txBody>
          <a:bodyPr anchor="t">
            <a:normAutofit/>
          </a:bodyPr>
          <a:lstStyle/>
          <a:p>
            <a:pPr algn="l"/>
            <a:r>
              <a:rPr lang="en-GB" sz="4400">
                <a:solidFill>
                  <a:srgbClr val="000000"/>
                </a:solidFill>
                <a:latin typeface="Comic Sans MS" panose="030F0702030302020204" pitchFamily="66" charset="0"/>
              </a:rPr>
              <a:t>Writing words with ur</a:t>
            </a:r>
          </a:p>
        </p:txBody>
      </p:sp>
      <p:sp>
        <p:nvSpPr>
          <p:cNvPr id="17" name="Freeform 56">
            <a:extLst>
              <a:ext uri="{FF2B5EF4-FFF2-40B4-BE49-F238E27FC236}">
                <a16:creationId xmlns:a16="http://schemas.microsoft.com/office/drawing/2014/main" id="{9FA51AA9-DFBD-4CB2-9C70-26DAC24A34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35021" y="2"/>
            <a:ext cx="4305922" cy="3193227"/>
          </a:xfrm>
          <a:custGeom>
            <a:avLst/>
            <a:gdLst>
              <a:gd name="connsiteX0" fmla="*/ 268379 w 4305922"/>
              <a:gd name="connsiteY0" fmla="*/ 0 h 3193227"/>
              <a:gd name="connsiteX1" fmla="*/ 4037544 w 4305922"/>
              <a:gd name="connsiteY1" fmla="*/ 0 h 3193227"/>
              <a:gd name="connsiteX2" fmla="*/ 4046072 w 4305922"/>
              <a:gd name="connsiteY2" fmla="*/ 14037 h 3193227"/>
              <a:gd name="connsiteX3" fmla="*/ 4305922 w 4305922"/>
              <a:gd name="connsiteY3" fmla="*/ 1040266 h 3193227"/>
              <a:gd name="connsiteX4" fmla="*/ 2152962 w 4305922"/>
              <a:gd name="connsiteY4" fmla="*/ 3193227 h 3193227"/>
              <a:gd name="connsiteX5" fmla="*/ 0 w 4305922"/>
              <a:gd name="connsiteY5" fmla="*/ 1040266 h 3193227"/>
              <a:gd name="connsiteX6" fmla="*/ 259851 w 4305922"/>
              <a:gd name="connsiteY6" fmla="*/ 14037 h 3193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05922" h="3193227">
                <a:moveTo>
                  <a:pt x="268379" y="0"/>
                </a:moveTo>
                <a:lnTo>
                  <a:pt x="4037544" y="0"/>
                </a:lnTo>
                <a:lnTo>
                  <a:pt x="4046072" y="14037"/>
                </a:lnTo>
                <a:cubicBezTo>
                  <a:pt x="4211790" y="319097"/>
                  <a:pt x="4305922" y="668689"/>
                  <a:pt x="4305922" y="1040266"/>
                </a:cubicBezTo>
                <a:cubicBezTo>
                  <a:pt x="4305922" y="2229314"/>
                  <a:pt x="3342009" y="3193227"/>
                  <a:pt x="2152962" y="3193227"/>
                </a:cubicBezTo>
                <a:cubicBezTo>
                  <a:pt x="963913" y="3193227"/>
                  <a:pt x="0" y="2229314"/>
                  <a:pt x="0" y="1040266"/>
                </a:cubicBezTo>
                <a:cubicBezTo>
                  <a:pt x="0" y="668689"/>
                  <a:pt x="94133" y="319097"/>
                  <a:pt x="259851" y="14037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A38EF4A8-5C5A-4D5B-A39F-CCCC65515F6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r="3" b="2771"/>
          <a:stretch/>
        </p:blipFill>
        <p:spPr>
          <a:xfrm>
            <a:off x="3347837" y="1"/>
            <a:ext cx="4063868" cy="3072200"/>
          </a:xfrm>
          <a:custGeom>
            <a:avLst/>
            <a:gdLst/>
            <a:ahLst/>
            <a:cxnLst/>
            <a:rect l="l" t="t" r="r" b="b"/>
            <a:pathLst>
              <a:path w="4063868" h="3072200">
                <a:moveTo>
                  <a:pt x="288818" y="0"/>
                </a:moveTo>
                <a:lnTo>
                  <a:pt x="3775050" y="0"/>
                </a:lnTo>
                <a:lnTo>
                  <a:pt x="3818625" y="71726"/>
                </a:lnTo>
                <a:cubicBezTo>
                  <a:pt x="3975028" y="359637"/>
                  <a:pt x="4063868" y="689577"/>
                  <a:pt x="4063868" y="1040266"/>
                </a:cubicBezTo>
                <a:cubicBezTo>
                  <a:pt x="4063868" y="2162473"/>
                  <a:pt x="3154140" y="3072200"/>
                  <a:pt x="2031934" y="3072200"/>
                </a:cubicBezTo>
                <a:cubicBezTo>
                  <a:pt x="909728" y="3072200"/>
                  <a:pt x="0" y="2162473"/>
                  <a:pt x="0" y="1040266"/>
                </a:cubicBezTo>
                <a:cubicBezTo>
                  <a:pt x="0" y="689577"/>
                  <a:pt x="88841" y="359637"/>
                  <a:pt x="245244" y="71726"/>
                </a:cubicBezTo>
                <a:close/>
              </a:path>
            </a:pathLst>
          </a:custGeom>
          <a:effectLst>
            <a:softEdge rad="0"/>
          </a:effectLst>
        </p:spPr>
      </p:pic>
      <p:sp>
        <p:nvSpPr>
          <p:cNvPr id="19" name="Freeform 58">
            <a:extLst>
              <a:ext uri="{FF2B5EF4-FFF2-40B4-BE49-F238E27FC236}">
                <a16:creationId xmlns:a16="http://schemas.microsoft.com/office/drawing/2014/main" id="{D5905D0D-FE5E-454B-A340-4DE821C09E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85658" y="1424717"/>
            <a:ext cx="4506342" cy="5442758"/>
          </a:xfrm>
          <a:custGeom>
            <a:avLst/>
            <a:gdLst>
              <a:gd name="connsiteX0" fmla="*/ 3034499 w 4506342"/>
              <a:gd name="connsiteY0" fmla="*/ 0 h 5442758"/>
              <a:gd name="connsiteX1" fmla="*/ 4480922 w 4506342"/>
              <a:gd name="connsiteY1" fmla="*/ 366248 h 5442758"/>
              <a:gd name="connsiteX2" fmla="*/ 4506342 w 4506342"/>
              <a:gd name="connsiteY2" fmla="*/ 381691 h 5442758"/>
              <a:gd name="connsiteX3" fmla="*/ 4506342 w 4506342"/>
              <a:gd name="connsiteY3" fmla="*/ 5442758 h 5442758"/>
              <a:gd name="connsiteX4" fmla="*/ 1193461 w 4506342"/>
              <a:gd name="connsiteY4" fmla="*/ 5442758 h 5442758"/>
              <a:gd name="connsiteX5" fmla="*/ 1104276 w 4506342"/>
              <a:gd name="connsiteY5" fmla="*/ 5376066 h 5442758"/>
              <a:gd name="connsiteX6" fmla="*/ 0 w 4506342"/>
              <a:gd name="connsiteY6" fmla="*/ 3034499 h 5442758"/>
              <a:gd name="connsiteX7" fmla="*/ 3034499 w 4506342"/>
              <a:gd name="connsiteY7" fmla="*/ 0 h 5442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06342" h="5442758">
                <a:moveTo>
                  <a:pt x="3034499" y="0"/>
                </a:moveTo>
                <a:cubicBezTo>
                  <a:pt x="3558220" y="0"/>
                  <a:pt x="4050953" y="132675"/>
                  <a:pt x="4480922" y="366248"/>
                </a:cubicBezTo>
                <a:lnTo>
                  <a:pt x="4506342" y="381691"/>
                </a:lnTo>
                <a:lnTo>
                  <a:pt x="4506342" y="5442758"/>
                </a:lnTo>
                <a:lnTo>
                  <a:pt x="1193461" y="5442758"/>
                </a:lnTo>
                <a:lnTo>
                  <a:pt x="1104276" y="5376066"/>
                </a:lnTo>
                <a:cubicBezTo>
                  <a:pt x="429867" y="4819495"/>
                  <a:pt x="0" y="3977198"/>
                  <a:pt x="0" y="3034499"/>
                </a:cubicBezTo>
                <a:cubicBezTo>
                  <a:pt x="0" y="1358591"/>
                  <a:pt x="1358591" y="0"/>
                  <a:pt x="3034499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8533D3BC-ECF5-4DCB-B279-6B72D64AF9D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l="8958" r="8752" b="1"/>
          <a:stretch/>
        </p:blipFill>
        <p:spPr>
          <a:xfrm>
            <a:off x="7840768" y="1579827"/>
            <a:ext cx="4351232" cy="5287648"/>
          </a:xfrm>
          <a:custGeom>
            <a:avLst/>
            <a:gdLst/>
            <a:ahLst/>
            <a:cxnLst/>
            <a:rect l="l" t="t" r="r" b="b"/>
            <a:pathLst>
              <a:path w="4351232" h="5287648">
                <a:moveTo>
                  <a:pt x="2879389" y="0"/>
                </a:moveTo>
                <a:cubicBezTo>
                  <a:pt x="3376340" y="0"/>
                  <a:pt x="3843887" y="125893"/>
                  <a:pt x="4251877" y="347527"/>
                </a:cubicBezTo>
                <a:lnTo>
                  <a:pt x="4351232" y="407886"/>
                </a:lnTo>
                <a:lnTo>
                  <a:pt x="4351232" y="5287648"/>
                </a:lnTo>
                <a:lnTo>
                  <a:pt x="1303444" y="5287648"/>
                </a:lnTo>
                <a:lnTo>
                  <a:pt x="1269495" y="5267024"/>
                </a:lnTo>
                <a:cubicBezTo>
                  <a:pt x="503573" y="4749577"/>
                  <a:pt x="0" y="3873291"/>
                  <a:pt x="0" y="2879389"/>
                </a:cubicBezTo>
                <a:cubicBezTo>
                  <a:pt x="0" y="1289146"/>
                  <a:pt x="1289146" y="0"/>
                  <a:pt x="2879389" y="0"/>
                </a:cubicBezTo>
                <a:close/>
              </a:path>
            </a:pathLst>
          </a:custGeom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860284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FD8D543-89F5-44C3-AA71-288A596F10CB}"/>
              </a:ext>
            </a:extLst>
          </p:cNvPr>
          <p:cNvSpPr txBox="1"/>
          <p:nvPr/>
        </p:nvSpPr>
        <p:spPr>
          <a:xfrm>
            <a:off x="858416" y="401216"/>
            <a:ext cx="11756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 err="1">
                <a:latin typeface="Comic Sans MS" panose="030F0702030302020204" pitchFamily="66" charset="0"/>
              </a:rPr>
              <a:t>ur</a:t>
            </a:r>
            <a:endParaRPr lang="en-GB" sz="7200" dirty="0">
              <a:latin typeface="Comic Sans MS" panose="030F0702030302020204" pitchFamily="66" charset="0"/>
            </a:endParaRPr>
          </a:p>
        </p:txBody>
      </p:sp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FB7A4A73-41A0-4FAB-907D-0A85BE3741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536441" y="1358673"/>
            <a:ext cx="5237191" cy="4140654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9781EFBE-4383-432A-A4C1-F70B677860F6}"/>
              </a:ext>
            </a:extLst>
          </p:cNvPr>
          <p:cNvCxnSpPr/>
          <p:nvPr/>
        </p:nvCxnSpPr>
        <p:spPr>
          <a:xfrm flipH="1">
            <a:off x="5626359" y="2575249"/>
            <a:ext cx="2006082" cy="961053"/>
          </a:xfrm>
          <a:prstGeom prst="straightConnector1">
            <a:avLst/>
          </a:prstGeom>
          <a:ln w="222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>
            <a:extLst>
              <a:ext uri="{FF2B5EF4-FFF2-40B4-BE49-F238E27FC236}">
                <a16:creationId xmlns:a16="http://schemas.microsoft.com/office/drawing/2014/main" id="{BBF427E5-19FA-439A-837E-D62B0F946DE1}"/>
              </a:ext>
            </a:extLst>
          </p:cNvPr>
          <p:cNvSpPr/>
          <p:nvPr/>
        </p:nvSpPr>
        <p:spPr>
          <a:xfrm>
            <a:off x="8570171" y="5375310"/>
            <a:ext cx="284583" cy="29682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3F37488-19C3-48E3-B3C2-B13C085DCF42}"/>
              </a:ext>
            </a:extLst>
          </p:cNvPr>
          <p:cNvSpPr/>
          <p:nvPr/>
        </p:nvSpPr>
        <p:spPr>
          <a:xfrm>
            <a:off x="9339942" y="5396691"/>
            <a:ext cx="1315617" cy="10263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14A4263-CABC-424B-BFD6-92A6753EC5BD}"/>
              </a:ext>
            </a:extLst>
          </p:cNvPr>
          <p:cNvSpPr txBox="1"/>
          <p:nvPr/>
        </p:nvSpPr>
        <p:spPr>
          <a:xfrm>
            <a:off x="8296795" y="3355128"/>
            <a:ext cx="2883159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000" dirty="0">
                <a:latin typeface="Comic Sans MS" panose="030F0702030302020204" pitchFamily="66" charset="0"/>
              </a:rPr>
              <a:t>fur</a:t>
            </a:r>
          </a:p>
        </p:txBody>
      </p:sp>
    </p:spTree>
    <p:extLst>
      <p:ext uri="{BB962C8B-B14F-4D97-AF65-F5344CB8AC3E}">
        <p14:creationId xmlns:p14="http://schemas.microsoft.com/office/powerpoint/2010/main" val="2505312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FD8D543-89F5-44C3-AA71-288A596F10CB}"/>
              </a:ext>
            </a:extLst>
          </p:cNvPr>
          <p:cNvSpPr txBox="1"/>
          <p:nvPr/>
        </p:nvSpPr>
        <p:spPr>
          <a:xfrm>
            <a:off x="858416" y="401216"/>
            <a:ext cx="11756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 err="1">
                <a:latin typeface="Comic Sans MS" panose="030F0702030302020204" pitchFamily="66" charset="0"/>
              </a:rPr>
              <a:t>ur</a:t>
            </a:r>
            <a:endParaRPr lang="en-GB" sz="7200" dirty="0">
              <a:latin typeface="Comic Sans MS" panose="030F0702030302020204" pitchFamily="66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BF427E5-19FA-439A-837E-D62B0F946DE1}"/>
              </a:ext>
            </a:extLst>
          </p:cNvPr>
          <p:cNvSpPr/>
          <p:nvPr/>
        </p:nvSpPr>
        <p:spPr>
          <a:xfrm>
            <a:off x="7697716" y="5287849"/>
            <a:ext cx="284583" cy="29682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3F37488-19C3-48E3-B3C2-B13C085DCF42}"/>
              </a:ext>
            </a:extLst>
          </p:cNvPr>
          <p:cNvSpPr/>
          <p:nvPr/>
        </p:nvSpPr>
        <p:spPr>
          <a:xfrm>
            <a:off x="8448704" y="5396691"/>
            <a:ext cx="1315617" cy="10263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14A4263-CABC-424B-BFD6-92A6753EC5BD}"/>
              </a:ext>
            </a:extLst>
          </p:cNvPr>
          <p:cNvSpPr txBox="1"/>
          <p:nvPr/>
        </p:nvSpPr>
        <p:spPr>
          <a:xfrm>
            <a:off x="7231311" y="3355128"/>
            <a:ext cx="394864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000" dirty="0">
                <a:latin typeface="Comic Sans MS" panose="030F0702030302020204" pitchFamily="66" charset="0"/>
              </a:rPr>
              <a:t>burn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8EEFE0A-DDFF-49CA-93A8-DE83E96939C6}"/>
              </a:ext>
            </a:extLst>
          </p:cNvPr>
          <p:cNvSpPr/>
          <p:nvPr/>
        </p:nvSpPr>
        <p:spPr>
          <a:xfrm>
            <a:off x="10230726" y="5287849"/>
            <a:ext cx="284583" cy="29682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32EA466D-19E0-446E-83BB-631D920140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979034" y="937700"/>
            <a:ext cx="5345660" cy="498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625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FD8D543-89F5-44C3-AA71-288A596F10CB}"/>
              </a:ext>
            </a:extLst>
          </p:cNvPr>
          <p:cNvSpPr txBox="1"/>
          <p:nvPr/>
        </p:nvSpPr>
        <p:spPr>
          <a:xfrm>
            <a:off x="858416" y="401216"/>
            <a:ext cx="11756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 err="1">
                <a:latin typeface="Comic Sans MS" panose="030F0702030302020204" pitchFamily="66" charset="0"/>
              </a:rPr>
              <a:t>ur</a:t>
            </a:r>
            <a:endParaRPr lang="en-GB" sz="7200" dirty="0">
              <a:latin typeface="Comic Sans MS" panose="030F0702030302020204" pitchFamily="66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BF427E5-19FA-439A-837E-D62B0F946DE1}"/>
              </a:ext>
            </a:extLst>
          </p:cNvPr>
          <p:cNvSpPr/>
          <p:nvPr/>
        </p:nvSpPr>
        <p:spPr>
          <a:xfrm>
            <a:off x="7697716" y="5287849"/>
            <a:ext cx="284583" cy="29682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3F37488-19C3-48E3-B3C2-B13C085DCF42}"/>
              </a:ext>
            </a:extLst>
          </p:cNvPr>
          <p:cNvSpPr/>
          <p:nvPr/>
        </p:nvSpPr>
        <p:spPr>
          <a:xfrm>
            <a:off x="8448704" y="5396691"/>
            <a:ext cx="1315617" cy="10263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14A4263-CABC-424B-BFD6-92A6753EC5BD}"/>
              </a:ext>
            </a:extLst>
          </p:cNvPr>
          <p:cNvSpPr txBox="1"/>
          <p:nvPr/>
        </p:nvSpPr>
        <p:spPr>
          <a:xfrm>
            <a:off x="7231311" y="3355128"/>
            <a:ext cx="394864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000" dirty="0">
                <a:latin typeface="Comic Sans MS" panose="030F0702030302020204" pitchFamily="66" charset="0"/>
              </a:rPr>
              <a:t>hurt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8EEFE0A-DDFF-49CA-93A8-DE83E96939C6}"/>
              </a:ext>
            </a:extLst>
          </p:cNvPr>
          <p:cNvSpPr/>
          <p:nvPr/>
        </p:nvSpPr>
        <p:spPr>
          <a:xfrm>
            <a:off x="10230726" y="5287849"/>
            <a:ext cx="284583" cy="29682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918C41E9-D1FF-46C6-B624-EBB720B93D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427679" y="859871"/>
            <a:ext cx="3821042" cy="5138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515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FD8D543-89F5-44C3-AA71-288A596F10CB}"/>
              </a:ext>
            </a:extLst>
          </p:cNvPr>
          <p:cNvSpPr txBox="1"/>
          <p:nvPr/>
        </p:nvSpPr>
        <p:spPr>
          <a:xfrm>
            <a:off x="858416" y="401216"/>
            <a:ext cx="11756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 err="1">
                <a:latin typeface="Comic Sans MS" panose="030F0702030302020204" pitchFamily="66" charset="0"/>
              </a:rPr>
              <a:t>ur</a:t>
            </a:r>
            <a:endParaRPr lang="en-GB" sz="7200" dirty="0">
              <a:latin typeface="Comic Sans MS" panose="030F0702030302020204" pitchFamily="66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BF427E5-19FA-439A-837E-D62B0F946DE1}"/>
              </a:ext>
            </a:extLst>
          </p:cNvPr>
          <p:cNvSpPr/>
          <p:nvPr/>
        </p:nvSpPr>
        <p:spPr>
          <a:xfrm>
            <a:off x="7697716" y="5287849"/>
            <a:ext cx="284583" cy="29682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3F37488-19C3-48E3-B3C2-B13C085DCF42}"/>
              </a:ext>
            </a:extLst>
          </p:cNvPr>
          <p:cNvSpPr/>
          <p:nvPr/>
        </p:nvSpPr>
        <p:spPr>
          <a:xfrm>
            <a:off x="8448704" y="5396691"/>
            <a:ext cx="1315617" cy="10263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14A4263-CABC-424B-BFD6-92A6753EC5BD}"/>
              </a:ext>
            </a:extLst>
          </p:cNvPr>
          <p:cNvSpPr txBox="1"/>
          <p:nvPr/>
        </p:nvSpPr>
        <p:spPr>
          <a:xfrm>
            <a:off x="7231311" y="3355128"/>
            <a:ext cx="394864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000" dirty="0">
                <a:latin typeface="Comic Sans MS" panose="030F0702030302020204" pitchFamily="66" charset="0"/>
              </a:rPr>
              <a:t>surf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8EEFE0A-DDFF-49CA-93A8-DE83E96939C6}"/>
              </a:ext>
            </a:extLst>
          </p:cNvPr>
          <p:cNvSpPr/>
          <p:nvPr/>
        </p:nvSpPr>
        <p:spPr>
          <a:xfrm>
            <a:off x="10045263" y="5250442"/>
            <a:ext cx="284583" cy="29682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 descr="A picture containing room&#10;&#10;Description automatically generated">
            <a:extLst>
              <a:ext uri="{FF2B5EF4-FFF2-40B4-BE49-F238E27FC236}">
                <a16:creationId xmlns:a16="http://schemas.microsoft.com/office/drawing/2014/main" id="{A55490B9-7C5C-4DBD-B665-68EAF2D6B7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297798" y="1216404"/>
            <a:ext cx="4933513" cy="4643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936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B14A4263-CABC-424B-BFD6-92A6753EC5BD}"/>
              </a:ext>
            </a:extLst>
          </p:cNvPr>
          <p:cNvSpPr txBox="1"/>
          <p:nvPr/>
        </p:nvSpPr>
        <p:spPr>
          <a:xfrm>
            <a:off x="5853709" y="3955680"/>
            <a:ext cx="5805181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000" dirty="0">
                <a:latin typeface="Comic Sans MS" panose="030F0702030302020204" pitchFamily="66" charset="0"/>
              </a:rPr>
              <a:t>church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FD8D543-89F5-44C3-AA71-288A596F10CB}"/>
              </a:ext>
            </a:extLst>
          </p:cNvPr>
          <p:cNvSpPr txBox="1"/>
          <p:nvPr/>
        </p:nvSpPr>
        <p:spPr>
          <a:xfrm>
            <a:off x="858416" y="401216"/>
            <a:ext cx="11756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 err="1">
                <a:latin typeface="Comic Sans MS" panose="030F0702030302020204" pitchFamily="66" charset="0"/>
              </a:rPr>
              <a:t>ur</a:t>
            </a:r>
            <a:endParaRPr lang="en-GB" sz="7200" dirty="0">
              <a:latin typeface="Comic Sans MS" panose="030F0702030302020204" pitchFamily="66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3F37488-19C3-48E3-B3C2-B13C085DCF42}"/>
              </a:ext>
            </a:extLst>
          </p:cNvPr>
          <p:cNvSpPr/>
          <p:nvPr/>
        </p:nvSpPr>
        <p:spPr>
          <a:xfrm>
            <a:off x="7948686" y="5806460"/>
            <a:ext cx="1315617" cy="10263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855D963-44BD-49F8-B982-8FCB86022C3C}"/>
              </a:ext>
            </a:extLst>
          </p:cNvPr>
          <p:cNvSpPr/>
          <p:nvPr/>
        </p:nvSpPr>
        <p:spPr>
          <a:xfrm>
            <a:off x="6243389" y="5805378"/>
            <a:ext cx="1315617" cy="10263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C2F03E-5DA5-4095-8662-2F1810F5716A}"/>
              </a:ext>
            </a:extLst>
          </p:cNvPr>
          <p:cNvSpPr/>
          <p:nvPr/>
        </p:nvSpPr>
        <p:spPr>
          <a:xfrm>
            <a:off x="9653983" y="5805378"/>
            <a:ext cx="1315617" cy="10263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81AFAF8F-D0DA-4B54-9416-78852A136D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281805" y="1333308"/>
            <a:ext cx="3396935" cy="400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069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0" grpId="0" animBg="1"/>
      <p:bldP spid="8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FD8D543-89F5-44C3-AA71-288A596F10CB}"/>
              </a:ext>
            </a:extLst>
          </p:cNvPr>
          <p:cNvSpPr txBox="1"/>
          <p:nvPr/>
        </p:nvSpPr>
        <p:spPr>
          <a:xfrm>
            <a:off x="858416" y="401216"/>
            <a:ext cx="11756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 err="1">
                <a:latin typeface="Comic Sans MS" panose="030F0702030302020204" pitchFamily="66" charset="0"/>
              </a:rPr>
              <a:t>ur</a:t>
            </a:r>
            <a:endParaRPr lang="en-GB" sz="7200" dirty="0">
              <a:latin typeface="Comic Sans MS" panose="030F0702030302020204" pitchFamily="66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BF427E5-19FA-439A-837E-D62B0F946DE1}"/>
              </a:ext>
            </a:extLst>
          </p:cNvPr>
          <p:cNvSpPr/>
          <p:nvPr/>
        </p:nvSpPr>
        <p:spPr>
          <a:xfrm>
            <a:off x="5811417" y="5533355"/>
            <a:ext cx="284583" cy="29682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3F37488-19C3-48E3-B3C2-B13C085DCF42}"/>
              </a:ext>
            </a:extLst>
          </p:cNvPr>
          <p:cNvSpPr/>
          <p:nvPr/>
        </p:nvSpPr>
        <p:spPr>
          <a:xfrm>
            <a:off x="6566888" y="5645817"/>
            <a:ext cx="1315617" cy="10263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14A4263-CABC-424B-BFD6-92A6753EC5BD}"/>
              </a:ext>
            </a:extLst>
          </p:cNvPr>
          <p:cNvSpPr txBox="1"/>
          <p:nvPr/>
        </p:nvSpPr>
        <p:spPr>
          <a:xfrm>
            <a:off x="5368954" y="3355128"/>
            <a:ext cx="5811001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000" dirty="0">
                <a:latin typeface="Comic Sans MS" panose="030F0702030302020204" pitchFamily="66" charset="0"/>
              </a:rPr>
              <a:t>burger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8EEFE0A-DDFF-49CA-93A8-DE83E96939C6}"/>
              </a:ext>
            </a:extLst>
          </p:cNvPr>
          <p:cNvSpPr/>
          <p:nvPr/>
        </p:nvSpPr>
        <p:spPr>
          <a:xfrm>
            <a:off x="8353394" y="5533356"/>
            <a:ext cx="284583" cy="29682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AC2F3D1-1202-4F4E-A29F-F74A2CB2F4D2}"/>
              </a:ext>
            </a:extLst>
          </p:cNvPr>
          <p:cNvSpPr/>
          <p:nvPr/>
        </p:nvSpPr>
        <p:spPr>
          <a:xfrm>
            <a:off x="9108866" y="5645817"/>
            <a:ext cx="1315617" cy="10263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34B1F1A5-437A-4B24-835E-E9121F2760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719014" y="1966383"/>
            <a:ext cx="3250794" cy="3250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378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/>
      <p:bldP spid="12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FD8D543-89F5-44C3-AA71-288A596F10CB}"/>
              </a:ext>
            </a:extLst>
          </p:cNvPr>
          <p:cNvSpPr txBox="1"/>
          <p:nvPr/>
        </p:nvSpPr>
        <p:spPr>
          <a:xfrm>
            <a:off x="858416" y="401216"/>
            <a:ext cx="11756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 err="1">
                <a:latin typeface="Comic Sans MS" panose="030F0702030302020204" pitchFamily="66" charset="0"/>
              </a:rPr>
              <a:t>ur</a:t>
            </a:r>
            <a:endParaRPr lang="en-GB" sz="7200" dirty="0">
              <a:latin typeface="Comic Sans MS" panose="030F0702030302020204" pitchFamily="66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BF427E5-19FA-439A-837E-D62B0F946DE1}"/>
              </a:ext>
            </a:extLst>
          </p:cNvPr>
          <p:cNvSpPr/>
          <p:nvPr/>
        </p:nvSpPr>
        <p:spPr>
          <a:xfrm>
            <a:off x="9595574" y="5140232"/>
            <a:ext cx="284583" cy="29682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3F37488-19C3-48E3-B3C2-B13C085DCF42}"/>
              </a:ext>
            </a:extLst>
          </p:cNvPr>
          <p:cNvSpPr/>
          <p:nvPr/>
        </p:nvSpPr>
        <p:spPr>
          <a:xfrm>
            <a:off x="5793926" y="5225335"/>
            <a:ext cx="1315617" cy="10263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14A4263-CABC-424B-BFD6-92A6753EC5BD}"/>
              </a:ext>
            </a:extLst>
          </p:cNvPr>
          <p:cNvSpPr txBox="1"/>
          <p:nvPr/>
        </p:nvSpPr>
        <p:spPr>
          <a:xfrm>
            <a:off x="5368954" y="3355128"/>
            <a:ext cx="669552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0" dirty="0">
                <a:latin typeface="Comic Sans MS" panose="030F0702030302020204" pitchFamily="66" charset="0"/>
              </a:rPr>
              <a:t>Thursday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8EEFE0A-DDFF-49CA-93A8-DE83E96939C6}"/>
              </a:ext>
            </a:extLst>
          </p:cNvPr>
          <p:cNvSpPr/>
          <p:nvPr/>
        </p:nvSpPr>
        <p:spPr>
          <a:xfrm>
            <a:off x="8716718" y="5140232"/>
            <a:ext cx="284583" cy="29682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AC2F3D1-1202-4F4E-A29F-F74A2CB2F4D2}"/>
              </a:ext>
            </a:extLst>
          </p:cNvPr>
          <p:cNvSpPr/>
          <p:nvPr/>
        </p:nvSpPr>
        <p:spPr>
          <a:xfrm>
            <a:off x="7175241" y="5225335"/>
            <a:ext cx="1315617" cy="10263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11C5A52F-E03F-47CB-AE00-ACE3FA8225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02672" y="1898301"/>
            <a:ext cx="4846739" cy="363505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BB7B7F2-D325-498D-8DF5-EC39F06C1C76}"/>
              </a:ext>
            </a:extLst>
          </p:cNvPr>
          <p:cNvSpPr/>
          <p:nvPr/>
        </p:nvSpPr>
        <p:spPr>
          <a:xfrm>
            <a:off x="2910980" y="1963024"/>
            <a:ext cx="847288" cy="3103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791FE1C-BFC1-48FA-9393-CFEEFF00BFDE}"/>
              </a:ext>
            </a:extLst>
          </p:cNvPr>
          <p:cNvSpPr/>
          <p:nvPr/>
        </p:nvSpPr>
        <p:spPr>
          <a:xfrm>
            <a:off x="3124771" y="2273417"/>
            <a:ext cx="755780" cy="432461"/>
          </a:xfrm>
          <a:prstGeom prst="ellipse">
            <a:avLst/>
          </a:prstGeom>
          <a:solidFill>
            <a:schemeClr val="accent1">
              <a:alpha val="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Arrow: U-Turn 15">
            <a:extLst>
              <a:ext uri="{FF2B5EF4-FFF2-40B4-BE49-F238E27FC236}">
                <a16:creationId xmlns:a16="http://schemas.microsoft.com/office/drawing/2014/main" id="{124F428D-42DD-434A-A880-54FC0EB00631}"/>
              </a:ext>
            </a:extLst>
          </p:cNvPr>
          <p:cNvSpPr/>
          <p:nvPr/>
        </p:nvSpPr>
        <p:spPr>
          <a:xfrm>
            <a:off x="3502661" y="1479842"/>
            <a:ext cx="3672580" cy="793575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40F32DE-77C7-485D-A13E-73070F5A6900}"/>
              </a:ext>
            </a:extLst>
          </p:cNvPr>
          <p:cNvSpPr/>
          <p:nvPr/>
        </p:nvSpPr>
        <p:spPr>
          <a:xfrm>
            <a:off x="10098033" y="5213314"/>
            <a:ext cx="1315617" cy="10263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0107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/>
      <p:bldP spid="12" grpId="0" animBg="1"/>
      <p:bldP spid="8" grpId="0" animBg="1"/>
      <p:bldP spid="1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18</Words>
  <Application>Microsoft Office PowerPoint</Application>
  <PresentationFormat>Widescreen</PresentationFormat>
  <Paragraphs>15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Comic Sans MS</vt:lpstr>
      <vt:lpstr>Office Theme</vt:lpstr>
      <vt:lpstr>Writing words with ur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Writing words with ur</dc:title>
  <dc:creator>shelleyisgreat@yahoo.co.uk</dc:creator>
  <cp:lastModifiedBy>shelleyisgreat@yahoo.co.uk</cp:lastModifiedBy>
  <cp:revision>2</cp:revision>
  <dcterms:created xsi:type="dcterms:W3CDTF">2020-04-11T11:25:02Z</dcterms:created>
  <dcterms:modified xsi:type="dcterms:W3CDTF">2020-04-11T11:40:52Z</dcterms:modified>
</cp:coreProperties>
</file>