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rcRect l="3694" t="18655" r="5307" b="23184"/>
          <a:stretch>
            <a:fillRect/>
          </a:stretch>
        </p:blipFill>
        <p:spPr>
          <a:xfrm>
            <a:off x="94654" y="1059060"/>
            <a:ext cx="24194743" cy="115978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rcRect l="4401" t="20856" r="4401" b="22323"/>
          <a:stretch>
            <a:fillRect/>
          </a:stretch>
        </p:blipFill>
        <p:spPr>
          <a:xfrm>
            <a:off x="-57071" y="934396"/>
            <a:ext cx="24383992" cy="113942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rcRect l="6209" t="24000" r="1807" b="20437"/>
          <a:stretch>
            <a:fillRect/>
          </a:stretch>
        </p:blipFill>
        <p:spPr>
          <a:xfrm>
            <a:off x="97035" y="1566910"/>
            <a:ext cx="24190100" cy="109590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rcRect l="2987" t="17817" r="0" b="22952"/>
          <a:stretch>
            <a:fillRect/>
          </a:stretch>
        </p:blipFill>
        <p:spPr>
          <a:xfrm>
            <a:off x="57932" y="1092524"/>
            <a:ext cx="24094370" cy="110328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rcRect l="4087" t="17188" r="2977" b="25593"/>
          <a:stretch>
            <a:fillRect/>
          </a:stretch>
        </p:blipFill>
        <p:spPr>
          <a:xfrm>
            <a:off x="29182" y="958904"/>
            <a:ext cx="24141671" cy="111475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rcRect l="4008" t="21904" r="4873" b="21904"/>
          <a:stretch>
            <a:fillRect/>
          </a:stretch>
        </p:blipFill>
        <p:spPr>
          <a:xfrm>
            <a:off x="14882" y="1451907"/>
            <a:ext cx="24354300" cy="112641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cameraImage.jpg" descr="cameraImage.jpg"/>
          <p:cNvPicPr>
            <a:picLocks noChangeAspect="1"/>
          </p:cNvPicPr>
          <p:nvPr/>
        </p:nvPicPr>
        <p:blipFill>
          <a:blip r:embed="rId2">
            <a:extLst/>
          </a:blip>
          <a:srcRect l="2908" t="16349" r="2908" b="23162"/>
          <a:stretch>
            <a:fillRect/>
          </a:stretch>
        </p:blipFill>
        <p:spPr>
          <a:xfrm>
            <a:off x="-51396" y="747516"/>
            <a:ext cx="24486655" cy="117946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