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76" r:id="rId12"/>
    <p:sldId id="277" r:id="rId13"/>
    <p:sldId id="278" r:id="rId14"/>
    <p:sldId id="279" r:id="rId15"/>
    <p:sldId id="280" r:id="rId16"/>
    <p:sldId id="281" r:id="rId17"/>
    <p:sldId id="282" r:id="rId18"/>
    <p:sldId id="283" r:id="rId19"/>
    <p:sldId id="284" r:id="rId20"/>
    <p:sldId id="285" r:id="rId21"/>
    <p:sldId id="286" r:id="rId22"/>
    <p:sldId id="287" r:id="rId23"/>
  </p:sldIdLst>
  <p:sldSz cx="9144000" cy="6858000" type="screen4x3"/>
  <p:notesSz cx="6797675" cy="9926638"/>
  <p:embeddedFontLst>
    <p:embeddedFont>
      <p:font typeface="Arial Black" panose="020B0A04020102020204" pitchFamily="34" charset="0"/>
      <p:bold r:id="rId25"/>
    </p:embeddedFont>
    <p:embeddedFont>
      <p:font typeface="Century Gothic" panose="020B0502020202020204" pitchFamily="34" charset="0"/>
      <p:regular r:id="rId26"/>
      <p:bold r:id="rId27"/>
      <p:italic r:id="rId28"/>
      <p:boldItalic r:id="rId29"/>
    </p:embeddedFont>
    <p:embeddedFont>
      <p:font typeface="Calibri" panose="020F0502020204030204" pitchFamily="34" charset="0"/>
      <p:regular r:id="rId30"/>
      <p:bold r:id="rId31"/>
      <p:italic r:id="rId32"/>
      <p:boldItalic r:id="rId33"/>
    </p:embeddedFont>
    <p:embeddedFont>
      <p:font typeface="Candara" panose="020E0502030303020204" pitchFamily="34"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15:guide id="1" orient="horz" pos="2160">
          <p15:clr>
            <a:srgbClr val="000000"/>
          </p15:clr>
        </p15:guide>
        <p15:guide id="2" pos="288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0" roundtripDataSignature="AMtx7mgmkUhnPthrVA9P35ZeODGkccrUy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6" d="100"/>
          <a:sy n="76" d="100"/>
        </p:scale>
        <p:origin x="-120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51"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50"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6332"/>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6332"/>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3"/>
            <a:ext cx="2945659" cy="496332"/>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3"/>
            <a:ext cx="2945659" cy="496332"/>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2945033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1: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0: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smtClean="0"/>
              <a:t>There are areas</a:t>
            </a:r>
            <a:r>
              <a:rPr lang="en-GB" baseline="0" dirty="0" smtClean="0"/>
              <a:t> for the children to sit, eat, relax and watch a film. </a:t>
            </a:r>
            <a:endParaRPr dirty="0"/>
          </a:p>
        </p:txBody>
      </p:sp>
      <p:sp>
        <p:nvSpPr>
          <p:cNvPr id="200" name="Google Shape;200;p10: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21: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2" name="Google Shape;292;p21: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22: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 name="Google Shape;298;p22: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23: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23: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24: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6" name="Google Shape;336;p24: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5: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9" name="Google Shape;359;p25: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26: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9" name="Google Shape;369;p26: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7: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4" name="Google Shape;384;p27: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28: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0" name="Google Shape;400;p28: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29: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6" name="Google Shape;406;p29: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2: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2: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30: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2" name="Google Shape;412;p30: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31: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 name="Google Shape;418;p31: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32: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4" name="Google Shape;424;p32: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3: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p3: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4: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smtClean="0"/>
              <a:t>This is the centre that we will stay in.</a:t>
            </a:r>
            <a:endParaRPr dirty="0"/>
          </a:p>
        </p:txBody>
      </p:sp>
      <p:sp>
        <p:nvSpPr>
          <p:cNvPr id="158" name="Google Shape;158;p4: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5: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5: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6: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6: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7: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smtClean="0"/>
              <a:t>There are 2 rooms. The girls</a:t>
            </a:r>
            <a:r>
              <a:rPr lang="en-GB" baseline="0" dirty="0" smtClean="0"/>
              <a:t> sleep in one room and the boys in another. There are separate facilities for staff adjoining the children’s rooms. </a:t>
            </a:r>
            <a:endParaRPr dirty="0"/>
          </a:p>
        </p:txBody>
      </p:sp>
      <p:sp>
        <p:nvSpPr>
          <p:cNvPr id="179" name="Google Shape;179;p7: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8: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smtClean="0"/>
              <a:t>All tastes</a:t>
            </a:r>
            <a:r>
              <a:rPr lang="en-GB" baseline="0" dirty="0" smtClean="0"/>
              <a:t> are catered for. The food is wonderful and there is lots of it. The children do not go hungry. </a:t>
            </a:r>
            <a:endParaRPr dirty="0"/>
          </a:p>
        </p:txBody>
      </p:sp>
      <p:sp>
        <p:nvSpPr>
          <p:cNvPr id="186" name="Google Shape;186;p8: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9:notes"/>
          <p:cNvSpPr txBox="1">
            <a:spLocks noGrp="1"/>
          </p:cNvSpPr>
          <p:nvPr>
            <p:ph type="body" idx="1"/>
          </p:nvPr>
        </p:nvSpPr>
        <p:spPr>
          <a:xfrm>
            <a:off x="679768" y="4715153"/>
            <a:ext cx="5438140" cy="446698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9: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34"/>
          <p:cNvSpPr txBox="1">
            <a:spLocks noGrp="1"/>
          </p:cNvSpPr>
          <p:nvPr>
            <p:ph type="body" idx="1"/>
          </p:nvPr>
        </p:nvSpPr>
        <p:spPr>
          <a:xfrm>
            <a:off x="872067" y="2675467"/>
            <a:ext cx="7408333" cy="3450696"/>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84"/>
              </a:spcBef>
              <a:spcAft>
                <a:spcPts val="0"/>
              </a:spcAft>
              <a:buSzPts val="1800"/>
              <a:buChar char="●"/>
              <a:defRPr/>
            </a:lvl6pPr>
            <a:lvl7pPr marL="3200400" lvl="6" indent="-342900" algn="l">
              <a:spcBef>
                <a:spcPts val="384"/>
              </a:spcBef>
              <a:spcAft>
                <a:spcPts val="0"/>
              </a:spcAft>
              <a:buSzPts val="1800"/>
              <a:buChar char="●"/>
              <a:defRPr/>
            </a:lvl7pPr>
            <a:lvl8pPr marL="3657600" lvl="7" indent="-342900" algn="l">
              <a:spcBef>
                <a:spcPts val="384"/>
              </a:spcBef>
              <a:spcAft>
                <a:spcPts val="0"/>
              </a:spcAft>
              <a:buSzPts val="1800"/>
              <a:buChar char="●"/>
              <a:defRPr/>
            </a:lvl8pPr>
            <a:lvl9pPr marL="4114800" lvl="8" indent="-342900" algn="l">
              <a:spcBef>
                <a:spcPts val="384"/>
              </a:spcBef>
              <a:spcAft>
                <a:spcPts val="0"/>
              </a:spcAft>
              <a:buSzPts val="1800"/>
              <a:buChar char="●"/>
              <a:defRPr/>
            </a:lvl9pPr>
          </a:lstStyle>
          <a:p>
            <a:endParaRPr/>
          </a:p>
        </p:txBody>
      </p:sp>
      <p:sp>
        <p:nvSpPr>
          <p:cNvPr id="24" name="Google Shape;24;p34"/>
          <p:cNvSpPr txBox="1">
            <a:spLocks noGrp="1"/>
          </p:cNvSpPr>
          <p:nvPr>
            <p:ph type="dt" idx="10"/>
          </p:nvPr>
        </p:nvSpPr>
        <p:spPr>
          <a:xfrm>
            <a:off x="5163672" y="6250164"/>
            <a:ext cx="378669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4"/>
          <p:cNvSpPr txBox="1">
            <a:spLocks noGrp="1"/>
          </p:cNvSpPr>
          <p:nvPr>
            <p:ph type="ftr" idx="11"/>
          </p:nvPr>
        </p:nvSpPr>
        <p:spPr>
          <a:xfrm>
            <a:off x="193638" y="6250164"/>
            <a:ext cx="378669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4"/>
          <p:cNvSpPr txBox="1">
            <a:spLocks noGrp="1"/>
          </p:cNvSpPr>
          <p:nvPr>
            <p:ph type="sldNum" idx="12"/>
          </p:nvPr>
        </p:nvSpPr>
        <p:spPr>
          <a:xfrm>
            <a:off x="3991088" y="6250163"/>
            <a:ext cx="1161826"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27" name="Google Shape;27;p34"/>
          <p:cNvSpPr txBox="1">
            <a:spLocks noGrp="1"/>
          </p:cNvSpPr>
          <p:nvPr>
            <p:ph type="title"/>
          </p:nvPr>
        </p:nvSpPr>
        <p:spPr>
          <a:xfrm>
            <a:off x="457200" y="338328"/>
            <a:ext cx="8229600" cy="1252728"/>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FFFFF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3"/>
        <p:cNvGrpSpPr/>
        <p:nvPr/>
      </p:nvGrpSpPr>
      <p:grpSpPr>
        <a:xfrm>
          <a:off x="0" y="0"/>
          <a:ext cx="0" cy="0"/>
          <a:chOff x="0" y="0"/>
          <a:chExt cx="0" cy="0"/>
        </a:xfrm>
      </p:grpSpPr>
      <p:sp>
        <p:nvSpPr>
          <p:cNvPr id="114" name="Google Shape;114;p43"/>
          <p:cNvSpPr txBox="1">
            <a:spLocks noGrp="1"/>
          </p:cNvSpPr>
          <p:nvPr>
            <p:ph type="title"/>
          </p:nvPr>
        </p:nvSpPr>
        <p:spPr>
          <a:xfrm>
            <a:off x="457200" y="338328"/>
            <a:ext cx="8229600" cy="1252728"/>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FFFFF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43"/>
          <p:cNvSpPr txBox="1">
            <a:spLocks noGrp="1"/>
          </p:cNvSpPr>
          <p:nvPr>
            <p:ph type="body" idx="1"/>
          </p:nvPr>
        </p:nvSpPr>
        <p:spPr>
          <a:xfrm rot="5400000">
            <a:off x="2850886" y="696649"/>
            <a:ext cx="3450696" cy="7408333"/>
          </a:xfrm>
          <a:prstGeom prst="rect">
            <a:avLst/>
          </a:prstGeom>
          <a:noFill/>
          <a:ln>
            <a:noFill/>
          </a:ln>
        </p:spPr>
        <p:txBody>
          <a:bodyPr spcFirstLastPara="1" wrap="square" lIns="91425" tIns="45700" rIns="91425" bIns="45700" anchor="ctr" anchorCtr="0">
            <a:normAutofit/>
          </a:bodyPr>
          <a:lstStyle>
            <a:lvl1pPr marL="457200" lvl="0" indent="-381000" algn="l">
              <a:spcBef>
                <a:spcPts val="480"/>
              </a:spcBef>
              <a:spcAft>
                <a:spcPts val="0"/>
              </a:spcAft>
              <a:buSzPts val="2400"/>
              <a:buChar char="*"/>
              <a:defRPr/>
            </a:lvl1pPr>
            <a:lvl2pPr marL="914400" lvl="1" indent="-368300" algn="l">
              <a:spcBef>
                <a:spcPts val="440"/>
              </a:spcBef>
              <a:spcAft>
                <a:spcPts val="0"/>
              </a:spcAft>
              <a:buSzPts val="2200"/>
              <a:buChar char="*"/>
              <a:defRPr/>
            </a:lvl2pPr>
            <a:lvl3pPr marL="1371600" lvl="2" indent="-355600" algn="l">
              <a:spcBef>
                <a:spcPts val="400"/>
              </a:spcBef>
              <a:spcAft>
                <a:spcPts val="0"/>
              </a:spcAft>
              <a:buSzPts val="2000"/>
              <a:buChar char="*"/>
              <a:defRPr/>
            </a:lvl3pPr>
            <a:lvl4pPr marL="1828800" lvl="3" indent="-342900" algn="l">
              <a:spcBef>
                <a:spcPts val="360"/>
              </a:spcBef>
              <a:spcAft>
                <a:spcPts val="0"/>
              </a:spcAft>
              <a:buSzPts val="1800"/>
              <a:buChar char="*"/>
              <a:defRPr/>
            </a:lvl4pPr>
            <a:lvl5pPr marL="2286000" lvl="4" indent="-330200" algn="l">
              <a:spcBef>
                <a:spcPts val="320"/>
              </a:spcBef>
              <a:spcAft>
                <a:spcPts val="0"/>
              </a:spcAft>
              <a:buSzPts val="1600"/>
              <a:buChar char="*"/>
              <a:defRPr/>
            </a:lvl5pPr>
            <a:lvl6pPr marL="2743200" lvl="5" indent="-342900" algn="l">
              <a:spcBef>
                <a:spcPts val="384"/>
              </a:spcBef>
              <a:spcAft>
                <a:spcPts val="0"/>
              </a:spcAft>
              <a:buSzPts val="1800"/>
              <a:buChar char="●"/>
              <a:defRPr/>
            </a:lvl6pPr>
            <a:lvl7pPr marL="3200400" lvl="6" indent="-342900" algn="l">
              <a:spcBef>
                <a:spcPts val="384"/>
              </a:spcBef>
              <a:spcAft>
                <a:spcPts val="0"/>
              </a:spcAft>
              <a:buSzPts val="1800"/>
              <a:buChar char="●"/>
              <a:defRPr/>
            </a:lvl7pPr>
            <a:lvl8pPr marL="3657600" lvl="7" indent="-342900" algn="l">
              <a:spcBef>
                <a:spcPts val="384"/>
              </a:spcBef>
              <a:spcAft>
                <a:spcPts val="0"/>
              </a:spcAft>
              <a:buSzPts val="1800"/>
              <a:buChar char="●"/>
              <a:defRPr/>
            </a:lvl8pPr>
            <a:lvl9pPr marL="4114800" lvl="8" indent="-342900" algn="l">
              <a:spcBef>
                <a:spcPts val="384"/>
              </a:spcBef>
              <a:spcAft>
                <a:spcPts val="0"/>
              </a:spcAft>
              <a:buSzPts val="1800"/>
              <a:buChar char="●"/>
              <a:defRPr/>
            </a:lvl9pPr>
          </a:lstStyle>
          <a:p>
            <a:endParaRPr/>
          </a:p>
        </p:txBody>
      </p:sp>
      <p:sp>
        <p:nvSpPr>
          <p:cNvPr id="116" name="Google Shape;116;p43"/>
          <p:cNvSpPr txBox="1">
            <a:spLocks noGrp="1"/>
          </p:cNvSpPr>
          <p:nvPr>
            <p:ph type="dt" idx="10"/>
          </p:nvPr>
        </p:nvSpPr>
        <p:spPr>
          <a:xfrm>
            <a:off x="5163672" y="6250164"/>
            <a:ext cx="378669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43"/>
          <p:cNvSpPr txBox="1">
            <a:spLocks noGrp="1"/>
          </p:cNvSpPr>
          <p:nvPr>
            <p:ph type="ftr" idx="11"/>
          </p:nvPr>
        </p:nvSpPr>
        <p:spPr>
          <a:xfrm>
            <a:off x="193638" y="6250164"/>
            <a:ext cx="378669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43"/>
          <p:cNvSpPr txBox="1">
            <a:spLocks noGrp="1"/>
          </p:cNvSpPr>
          <p:nvPr>
            <p:ph type="sldNum" idx="12"/>
          </p:nvPr>
        </p:nvSpPr>
        <p:spPr>
          <a:xfrm>
            <a:off x="3991088" y="6250163"/>
            <a:ext cx="1161826"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119"/>
        <p:cNvGrpSpPr/>
        <p:nvPr/>
      </p:nvGrpSpPr>
      <p:grpSpPr>
        <a:xfrm>
          <a:off x="0" y="0"/>
          <a:ext cx="0" cy="0"/>
          <a:chOff x="0" y="0"/>
          <a:chExt cx="0" cy="0"/>
        </a:xfrm>
      </p:grpSpPr>
      <p:sp>
        <p:nvSpPr>
          <p:cNvPr id="120" name="Google Shape;120;p44"/>
          <p:cNvSpPr/>
          <p:nvPr/>
        </p:nvSpPr>
        <p:spPr>
          <a:xfrm>
            <a:off x="228600" y="228600"/>
            <a:ext cx="8695944" cy="1426464"/>
          </a:xfrm>
          <a:prstGeom prst="roundRect">
            <a:avLst>
              <a:gd name="adj" fmla="val 7136"/>
            </a:avLst>
          </a:prstGeom>
          <a:gradFill>
            <a:gsLst>
              <a:gs pos="0">
                <a:srgbClr val="BF0000"/>
              </a:gs>
              <a:gs pos="90000">
                <a:srgbClr val="FF6666"/>
              </a:gs>
              <a:gs pos="100000">
                <a:srgbClr val="FF6666"/>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ndara"/>
              <a:ea typeface="Candara"/>
              <a:cs typeface="Candara"/>
              <a:sym typeface="Candara"/>
            </a:endParaRPr>
          </a:p>
        </p:txBody>
      </p:sp>
      <p:sp>
        <p:nvSpPr>
          <p:cNvPr id="121" name="Google Shape;121;p44"/>
          <p:cNvSpPr txBox="1">
            <a:spLocks noGrp="1"/>
          </p:cNvSpPr>
          <p:nvPr>
            <p:ph type="dt" idx="10"/>
          </p:nvPr>
        </p:nvSpPr>
        <p:spPr>
          <a:xfrm>
            <a:off x="5163672" y="6250164"/>
            <a:ext cx="378669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44"/>
          <p:cNvSpPr txBox="1">
            <a:spLocks noGrp="1"/>
          </p:cNvSpPr>
          <p:nvPr>
            <p:ph type="ftr" idx="11"/>
          </p:nvPr>
        </p:nvSpPr>
        <p:spPr>
          <a:xfrm>
            <a:off x="193638" y="6250164"/>
            <a:ext cx="378669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44"/>
          <p:cNvSpPr txBox="1">
            <a:spLocks noGrp="1"/>
          </p:cNvSpPr>
          <p:nvPr>
            <p:ph type="sldNum" idx="12"/>
          </p:nvPr>
        </p:nvSpPr>
        <p:spPr>
          <a:xfrm>
            <a:off x="3991088" y="6250163"/>
            <a:ext cx="1161826"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grpSp>
        <p:nvGrpSpPr>
          <p:cNvPr id="124" name="Google Shape;124;p44"/>
          <p:cNvGrpSpPr/>
          <p:nvPr/>
        </p:nvGrpSpPr>
        <p:grpSpPr>
          <a:xfrm>
            <a:off x="211665" y="714191"/>
            <a:ext cx="8723376" cy="1331580"/>
            <a:chOff x="-3905250" y="4294188"/>
            <a:chExt cx="13011150" cy="1892300"/>
          </a:xfrm>
        </p:grpSpPr>
        <p:sp>
          <p:nvSpPr>
            <p:cNvPr id="125" name="Google Shape;125;p44"/>
            <p:cNvSpPr/>
            <p:nvPr/>
          </p:nvSpPr>
          <p:spPr>
            <a:xfrm>
              <a:off x="4810125" y="4500563"/>
              <a:ext cx="4295775" cy="1016000"/>
            </a:xfrm>
            <a:custGeom>
              <a:avLst/>
              <a:gdLst/>
              <a:ahLst/>
              <a:cxnLst/>
              <a:rect l="l" t="t" r="r" b="b"/>
              <a:pathLst>
                <a:path w="2706" h="640" extrusionOk="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lt2">
                <a:alpha val="28627"/>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126" name="Google Shape;126;p44"/>
            <p:cNvSpPr/>
            <p:nvPr/>
          </p:nvSpPr>
          <p:spPr>
            <a:xfrm>
              <a:off x="-309563" y="4318000"/>
              <a:ext cx="8280401" cy="1209675"/>
            </a:xfrm>
            <a:custGeom>
              <a:avLst/>
              <a:gdLst/>
              <a:ahLst/>
              <a:cxnLst/>
              <a:rect l="l" t="t" r="r" b="b"/>
              <a:pathLst>
                <a:path w="5216" h="762" extrusionOk="0">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lt2">
                <a:alpha val="4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127" name="Google Shape;127;p44"/>
            <p:cNvSpPr/>
            <p:nvPr/>
          </p:nvSpPr>
          <p:spPr>
            <a:xfrm>
              <a:off x="3175" y="4335463"/>
              <a:ext cx="8166100" cy="1101725"/>
            </a:xfrm>
            <a:custGeom>
              <a:avLst/>
              <a:gdLst/>
              <a:ahLst/>
              <a:cxnLst/>
              <a:rect l="l" t="t" r="r" b="b"/>
              <a:pathLst>
                <a:path w="5144" h="694" extrusionOk="0">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128" name="Google Shape;128;p44"/>
            <p:cNvSpPr/>
            <p:nvPr/>
          </p:nvSpPr>
          <p:spPr>
            <a:xfrm>
              <a:off x="4156075" y="4316413"/>
              <a:ext cx="4940300" cy="927100"/>
            </a:xfrm>
            <a:custGeom>
              <a:avLst/>
              <a:gdLst/>
              <a:ahLst/>
              <a:cxnLst/>
              <a:rect l="l" t="t" r="r" b="b"/>
              <a:pathLst>
                <a:path w="3112" h="584" extrusionOk="0">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129" name="Google Shape;129;p44"/>
            <p:cNvSpPr/>
            <p:nvPr/>
          </p:nvSpPr>
          <p:spPr>
            <a:xfrm>
              <a:off x="-3905250" y="4294188"/>
              <a:ext cx="13011150" cy="1892300"/>
            </a:xfrm>
            <a:custGeom>
              <a:avLst/>
              <a:gdLst/>
              <a:ahLst/>
              <a:cxnLst/>
              <a:rect l="l" t="t" r="r" b="b"/>
              <a:pathLst>
                <a:path w="8196" h="1192" extrusionOk="0">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grpSp>
      <p:sp>
        <p:nvSpPr>
          <p:cNvPr id="130" name="Google Shape;130;p44"/>
          <p:cNvSpPr txBox="1">
            <a:spLocks noGrp="1"/>
          </p:cNvSpPr>
          <p:nvPr>
            <p:ph type="title"/>
          </p:nvPr>
        </p:nvSpPr>
        <p:spPr>
          <a:xfrm rot="5400000">
            <a:off x="5414433" y="2662767"/>
            <a:ext cx="4487333" cy="20574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dk2"/>
              </a:buClr>
              <a:buSzPts val="4400"/>
              <a:buFont typeface="Candara"/>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44"/>
          <p:cNvSpPr txBox="1">
            <a:spLocks noGrp="1"/>
          </p:cNvSpPr>
          <p:nvPr>
            <p:ph type="body" idx="1"/>
          </p:nvPr>
        </p:nvSpPr>
        <p:spPr>
          <a:xfrm rot="5400000">
            <a:off x="1223433" y="681567"/>
            <a:ext cx="4487334" cy="6019800"/>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accent1"/>
              </a:buClr>
              <a:buSzPts val="2400"/>
              <a:buChar char="*"/>
              <a:defRPr/>
            </a:lvl1pPr>
            <a:lvl2pPr marL="914400" lvl="1" indent="-368300" algn="l">
              <a:spcBef>
                <a:spcPts val="440"/>
              </a:spcBef>
              <a:spcAft>
                <a:spcPts val="0"/>
              </a:spcAft>
              <a:buClr>
                <a:schemeClr val="accent1"/>
              </a:buClr>
              <a:buSzPts val="2200"/>
              <a:buChar char="*"/>
              <a:defRPr/>
            </a:lvl2pPr>
            <a:lvl3pPr marL="1371600" lvl="2" indent="-355600" algn="l">
              <a:spcBef>
                <a:spcPts val="400"/>
              </a:spcBef>
              <a:spcAft>
                <a:spcPts val="0"/>
              </a:spcAft>
              <a:buClr>
                <a:schemeClr val="accent1"/>
              </a:buClr>
              <a:buSzPts val="2000"/>
              <a:buChar char="*"/>
              <a:defRPr/>
            </a:lvl3pPr>
            <a:lvl4pPr marL="1828800" lvl="3" indent="-342900" algn="l">
              <a:spcBef>
                <a:spcPts val="360"/>
              </a:spcBef>
              <a:spcAft>
                <a:spcPts val="0"/>
              </a:spcAft>
              <a:buClr>
                <a:schemeClr val="accent1"/>
              </a:buClr>
              <a:buSzPts val="1800"/>
              <a:buChar char="*"/>
              <a:defRPr/>
            </a:lvl4pPr>
            <a:lvl5pPr marL="2286000" lvl="4" indent="-330200" algn="l">
              <a:spcBef>
                <a:spcPts val="320"/>
              </a:spcBef>
              <a:spcAft>
                <a:spcPts val="0"/>
              </a:spcAft>
              <a:buClr>
                <a:schemeClr val="accent1"/>
              </a:buClr>
              <a:buSzPts val="1600"/>
              <a:buChar char="*"/>
              <a:defRPr/>
            </a:lvl5pPr>
            <a:lvl6pPr marL="2743200" lvl="5" indent="-342900" algn="l">
              <a:spcBef>
                <a:spcPts val="384"/>
              </a:spcBef>
              <a:spcAft>
                <a:spcPts val="0"/>
              </a:spcAft>
              <a:buSzPts val="1800"/>
              <a:buChar char="●"/>
              <a:defRPr/>
            </a:lvl6pPr>
            <a:lvl7pPr marL="3200400" lvl="6" indent="-342900" algn="l">
              <a:spcBef>
                <a:spcPts val="384"/>
              </a:spcBef>
              <a:spcAft>
                <a:spcPts val="0"/>
              </a:spcAft>
              <a:buSzPts val="1800"/>
              <a:buChar char="●"/>
              <a:defRPr/>
            </a:lvl7pPr>
            <a:lvl8pPr marL="3657600" lvl="7" indent="-342900" algn="l">
              <a:spcBef>
                <a:spcPts val="384"/>
              </a:spcBef>
              <a:spcAft>
                <a:spcPts val="0"/>
              </a:spcAft>
              <a:buSzPts val="1800"/>
              <a:buChar char="●"/>
              <a:defRPr/>
            </a:lvl8pPr>
            <a:lvl9pPr marL="4114800" lvl="8" indent="-342900" algn="l">
              <a:spcBef>
                <a:spcPts val="384"/>
              </a:spcBef>
              <a:spcAft>
                <a:spcPts val="0"/>
              </a:spcAft>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8"/>
        <p:cNvGrpSpPr/>
        <p:nvPr/>
      </p:nvGrpSpPr>
      <p:grpSpPr>
        <a:xfrm>
          <a:off x="0" y="0"/>
          <a:ext cx="0" cy="0"/>
          <a:chOff x="0" y="0"/>
          <a:chExt cx="0" cy="0"/>
        </a:xfrm>
      </p:grpSpPr>
      <p:sp>
        <p:nvSpPr>
          <p:cNvPr id="29" name="Google Shape;29;p35"/>
          <p:cNvSpPr/>
          <p:nvPr/>
        </p:nvSpPr>
        <p:spPr>
          <a:xfrm>
            <a:off x="228600" y="228600"/>
            <a:ext cx="8695944" cy="6035040"/>
          </a:xfrm>
          <a:prstGeom prst="roundRect">
            <a:avLst>
              <a:gd name="adj" fmla="val 1272"/>
            </a:avLst>
          </a:prstGeom>
          <a:gradFill>
            <a:gsLst>
              <a:gs pos="0">
                <a:srgbClr val="BF0000"/>
              </a:gs>
              <a:gs pos="100000">
                <a:srgbClr val="FF6666"/>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ndara"/>
              <a:ea typeface="Candara"/>
              <a:cs typeface="Candara"/>
              <a:sym typeface="Candara"/>
            </a:endParaRPr>
          </a:p>
        </p:txBody>
      </p:sp>
      <p:grpSp>
        <p:nvGrpSpPr>
          <p:cNvPr id="30" name="Google Shape;30;p35"/>
          <p:cNvGrpSpPr/>
          <p:nvPr/>
        </p:nvGrpSpPr>
        <p:grpSpPr>
          <a:xfrm>
            <a:off x="211665" y="5353963"/>
            <a:ext cx="8723376" cy="1331580"/>
            <a:chOff x="-3905250" y="4294188"/>
            <a:chExt cx="13011150" cy="1892300"/>
          </a:xfrm>
        </p:grpSpPr>
        <p:sp>
          <p:nvSpPr>
            <p:cNvPr id="31" name="Google Shape;31;p35"/>
            <p:cNvSpPr/>
            <p:nvPr/>
          </p:nvSpPr>
          <p:spPr>
            <a:xfrm>
              <a:off x="4810125" y="4500563"/>
              <a:ext cx="4295775" cy="1016000"/>
            </a:xfrm>
            <a:custGeom>
              <a:avLst/>
              <a:gdLst/>
              <a:ahLst/>
              <a:cxnLst/>
              <a:rect l="l" t="t" r="r" b="b"/>
              <a:pathLst>
                <a:path w="2706" h="640" extrusionOk="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lt2">
                <a:alpha val="28627"/>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32" name="Google Shape;32;p35"/>
            <p:cNvSpPr/>
            <p:nvPr/>
          </p:nvSpPr>
          <p:spPr>
            <a:xfrm>
              <a:off x="-309563" y="4318000"/>
              <a:ext cx="8280401" cy="1209675"/>
            </a:xfrm>
            <a:custGeom>
              <a:avLst/>
              <a:gdLst/>
              <a:ahLst/>
              <a:cxnLst/>
              <a:rect l="l" t="t" r="r" b="b"/>
              <a:pathLst>
                <a:path w="5216" h="762" extrusionOk="0">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lt2">
                <a:alpha val="4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33" name="Google Shape;33;p35"/>
            <p:cNvSpPr/>
            <p:nvPr/>
          </p:nvSpPr>
          <p:spPr>
            <a:xfrm>
              <a:off x="3175" y="4335463"/>
              <a:ext cx="8166100" cy="1101725"/>
            </a:xfrm>
            <a:custGeom>
              <a:avLst/>
              <a:gdLst/>
              <a:ahLst/>
              <a:cxnLst/>
              <a:rect l="l" t="t" r="r" b="b"/>
              <a:pathLst>
                <a:path w="5144" h="694" extrusionOk="0">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34" name="Google Shape;34;p35"/>
            <p:cNvSpPr/>
            <p:nvPr/>
          </p:nvSpPr>
          <p:spPr>
            <a:xfrm>
              <a:off x="4156075" y="4316413"/>
              <a:ext cx="4940300" cy="927100"/>
            </a:xfrm>
            <a:custGeom>
              <a:avLst/>
              <a:gdLst/>
              <a:ahLst/>
              <a:cxnLst/>
              <a:rect l="l" t="t" r="r" b="b"/>
              <a:pathLst>
                <a:path w="3112" h="584" extrusionOk="0">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35" name="Google Shape;35;p35"/>
            <p:cNvSpPr/>
            <p:nvPr/>
          </p:nvSpPr>
          <p:spPr>
            <a:xfrm>
              <a:off x="-3905250" y="4294188"/>
              <a:ext cx="13011150" cy="1892300"/>
            </a:xfrm>
            <a:custGeom>
              <a:avLst/>
              <a:gdLst/>
              <a:ahLst/>
              <a:cxnLst/>
              <a:rect l="l" t="t" r="r" b="b"/>
              <a:pathLst>
                <a:path w="8196" h="1192" extrusionOk="0">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grpSp>
      <p:sp>
        <p:nvSpPr>
          <p:cNvPr id="36" name="Google Shape;36;p35"/>
          <p:cNvSpPr txBox="1">
            <a:spLocks noGrp="1"/>
          </p:cNvSpPr>
          <p:nvPr>
            <p:ph type="ctrTitle"/>
          </p:nvPr>
        </p:nvSpPr>
        <p:spPr>
          <a:xfrm>
            <a:off x="685800" y="1600200"/>
            <a:ext cx="7772400" cy="1780108"/>
          </a:xfrm>
          <a:prstGeom prst="rect">
            <a:avLst/>
          </a:prstGeom>
          <a:noFill/>
          <a:ln>
            <a:noFill/>
          </a:ln>
        </p:spPr>
        <p:txBody>
          <a:bodyPr spcFirstLastPara="1" wrap="square" lIns="91425" tIns="45700" rIns="91425" bIns="45700" anchor="b" anchorCtr="0">
            <a:normAutofit/>
          </a:bodyPr>
          <a:lstStyle>
            <a:lvl1pPr lvl="0" algn="ctr">
              <a:spcBef>
                <a:spcPts val="0"/>
              </a:spcBef>
              <a:spcAft>
                <a:spcPts val="0"/>
              </a:spcAft>
              <a:buClr>
                <a:srgbClr val="FFFFFF"/>
              </a:buClr>
              <a:buSzPts val="4400"/>
              <a:buFont typeface="Candara"/>
              <a:buNone/>
              <a:defRPr sz="4400">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35"/>
          <p:cNvSpPr txBox="1">
            <a:spLocks noGrp="1"/>
          </p:cNvSpPr>
          <p:nvPr>
            <p:ph type="subTitle" idx="1"/>
          </p:nvPr>
        </p:nvSpPr>
        <p:spPr>
          <a:xfrm>
            <a:off x="1371600" y="3556001"/>
            <a:ext cx="6400800" cy="1473200"/>
          </a:xfrm>
          <a:prstGeom prst="rect">
            <a:avLst/>
          </a:prstGeom>
          <a:noFill/>
          <a:ln>
            <a:noFill/>
          </a:ln>
        </p:spPr>
        <p:txBody>
          <a:bodyPr spcFirstLastPara="1" wrap="square" lIns="91425" tIns="45700" rIns="91425" bIns="45700" anchor="t" anchorCtr="0">
            <a:normAutofit/>
          </a:bodyPr>
          <a:lstStyle>
            <a:lvl1pPr lvl="0" algn="ctr">
              <a:spcBef>
                <a:spcPts val="400"/>
              </a:spcBef>
              <a:spcAft>
                <a:spcPts val="0"/>
              </a:spcAft>
              <a:buSzPts val="2000"/>
              <a:buNone/>
              <a:defRPr sz="2000">
                <a:solidFill>
                  <a:srgbClr val="FFFFFF"/>
                </a:solidFill>
              </a:defRPr>
            </a:lvl1pPr>
            <a:lvl2pPr lvl="1" algn="ctr">
              <a:spcBef>
                <a:spcPts val="440"/>
              </a:spcBef>
              <a:spcAft>
                <a:spcPts val="0"/>
              </a:spcAft>
              <a:buSzPts val="2200"/>
              <a:buNone/>
              <a:defRPr>
                <a:solidFill>
                  <a:srgbClr val="888888"/>
                </a:solidFill>
              </a:defRPr>
            </a:lvl2pPr>
            <a:lvl3pPr lvl="2" algn="ctr">
              <a:spcBef>
                <a:spcPts val="400"/>
              </a:spcBef>
              <a:spcAft>
                <a:spcPts val="0"/>
              </a:spcAft>
              <a:buSzPts val="2000"/>
              <a:buNone/>
              <a:defRPr>
                <a:solidFill>
                  <a:srgbClr val="888888"/>
                </a:solidFill>
              </a:defRPr>
            </a:lvl3pPr>
            <a:lvl4pPr lvl="3" algn="ctr">
              <a:spcBef>
                <a:spcPts val="360"/>
              </a:spcBef>
              <a:spcAft>
                <a:spcPts val="0"/>
              </a:spcAft>
              <a:buSzPts val="1800"/>
              <a:buNone/>
              <a:defRPr>
                <a:solidFill>
                  <a:srgbClr val="888888"/>
                </a:solidFill>
              </a:defRPr>
            </a:lvl4pPr>
            <a:lvl5pPr lvl="4" algn="ctr">
              <a:spcBef>
                <a:spcPts val="320"/>
              </a:spcBef>
              <a:spcAft>
                <a:spcPts val="0"/>
              </a:spcAft>
              <a:buSzPts val="1600"/>
              <a:buNone/>
              <a:defRPr>
                <a:solidFill>
                  <a:srgbClr val="888888"/>
                </a:solidFill>
              </a:defRPr>
            </a:lvl5pPr>
            <a:lvl6pPr lvl="5" algn="ctr">
              <a:spcBef>
                <a:spcPts val="384"/>
              </a:spcBef>
              <a:spcAft>
                <a:spcPts val="0"/>
              </a:spcAft>
              <a:buSzPts val="1400"/>
              <a:buNone/>
              <a:defRPr>
                <a:solidFill>
                  <a:srgbClr val="888888"/>
                </a:solidFill>
              </a:defRPr>
            </a:lvl6pPr>
            <a:lvl7pPr lvl="6" algn="ctr">
              <a:spcBef>
                <a:spcPts val="384"/>
              </a:spcBef>
              <a:spcAft>
                <a:spcPts val="0"/>
              </a:spcAft>
              <a:buSzPts val="1400"/>
              <a:buNone/>
              <a:defRPr>
                <a:solidFill>
                  <a:srgbClr val="888888"/>
                </a:solidFill>
              </a:defRPr>
            </a:lvl7pPr>
            <a:lvl8pPr lvl="7" algn="ctr">
              <a:spcBef>
                <a:spcPts val="384"/>
              </a:spcBef>
              <a:spcAft>
                <a:spcPts val="0"/>
              </a:spcAft>
              <a:buSzPts val="1400"/>
              <a:buNone/>
              <a:defRPr>
                <a:solidFill>
                  <a:srgbClr val="888888"/>
                </a:solidFill>
              </a:defRPr>
            </a:lvl8pPr>
            <a:lvl9pPr lvl="8" algn="ctr">
              <a:spcBef>
                <a:spcPts val="384"/>
              </a:spcBef>
              <a:spcAft>
                <a:spcPts val="0"/>
              </a:spcAft>
              <a:buSzPts val="1400"/>
              <a:buNone/>
              <a:defRPr>
                <a:solidFill>
                  <a:srgbClr val="888888"/>
                </a:solidFill>
              </a:defRPr>
            </a:lvl9pPr>
          </a:lstStyle>
          <a:p>
            <a:endParaRPr/>
          </a:p>
        </p:txBody>
      </p:sp>
      <p:sp>
        <p:nvSpPr>
          <p:cNvPr id="38" name="Google Shape;38;p35"/>
          <p:cNvSpPr txBox="1">
            <a:spLocks noGrp="1"/>
          </p:cNvSpPr>
          <p:nvPr>
            <p:ph type="dt" idx="10"/>
          </p:nvPr>
        </p:nvSpPr>
        <p:spPr>
          <a:xfrm>
            <a:off x="5163672" y="6250164"/>
            <a:ext cx="378669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5"/>
          <p:cNvSpPr txBox="1">
            <a:spLocks noGrp="1"/>
          </p:cNvSpPr>
          <p:nvPr>
            <p:ph type="ftr" idx="11"/>
          </p:nvPr>
        </p:nvSpPr>
        <p:spPr>
          <a:xfrm>
            <a:off x="193638" y="6250164"/>
            <a:ext cx="378669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5"/>
          <p:cNvSpPr txBox="1">
            <a:spLocks noGrp="1"/>
          </p:cNvSpPr>
          <p:nvPr>
            <p:ph type="sldNum" idx="12"/>
          </p:nvPr>
        </p:nvSpPr>
        <p:spPr>
          <a:xfrm>
            <a:off x="3991088" y="6250163"/>
            <a:ext cx="1161826"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41"/>
        <p:cNvGrpSpPr/>
        <p:nvPr/>
      </p:nvGrpSpPr>
      <p:grpSpPr>
        <a:xfrm>
          <a:off x="0" y="0"/>
          <a:ext cx="0" cy="0"/>
          <a:chOff x="0" y="0"/>
          <a:chExt cx="0" cy="0"/>
        </a:xfrm>
      </p:grpSpPr>
      <p:sp>
        <p:nvSpPr>
          <p:cNvPr id="42" name="Google Shape;42;p36"/>
          <p:cNvSpPr/>
          <p:nvPr/>
        </p:nvSpPr>
        <p:spPr>
          <a:xfrm>
            <a:off x="228600" y="228600"/>
            <a:ext cx="8695944" cy="4736592"/>
          </a:xfrm>
          <a:prstGeom prst="roundRect">
            <a:avLst>
              <a:gd name="adj" fmla="val 1272"/>
            </a:avLst>
          </a:prstGeom>
          <a:gradFill>
            <a:gsLst>
              <a:gs pos="0">
                <a:srgbClr val="BF0000"/>
              </a:gs>
              <a:gs pos="100000">
                <a:srgbClr val="FF6666"/>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ndara"/>
              <a:ea typeface="Candara"/>
              <a:cs typeface="Candara"/>
              <a:sym typeface="Candara"/>
            </a:endParaRPr>
          </a:p>
        </p:txBody>
      </p:sp>
      <p:sp>
        <p:nvSpPr>
          <p:cNvPr id="43" name="Google Shape;43;p36"/>
          <p:cNvSpPr/>
          <p:nvPr/>
        </p:nvSpPr>
        <p:spPr>
          <a:xfrm>
            <a:off x="6047438" y="4203592"/>
            <a:ext cx="2876429" cy="714026"/>
          </a:xfrm>
          <a:custGeom>
            <a:avLst/>
            <a:gdLst/>
            <a:ahLst/>
            <a:cxnLst/>
            <a:rect l="l" t="t" r="r" b="b"/>
            <a:pathLst>
              <a:path w="2706" h="640" extrusionOk="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lt2">
              <a:alpha val="28627"/>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44" name="Google Shape;44;p36"/>
          <p:cNvSpPr/>
          <p:nvPr/>
        </p:nvSpPr>
        <p:spPr>
          <a:xfrm>
            <a:off x="2619320" y="4075290"/>
            <a:ext cx="5544515" cy="850138"/>
          </a:xfrm>
          <a:custGeom>
            <a:avLst/>
            <a:gdLst/>
            <a:ahLst/>
            <a:cxnLst/>
            <a:rect l="l" t="t" r="r" b="b"/>
            <a:pathLst>
              <a:path w="5216" h="762" extrusionOk="0">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lt2">
              <a:alpha val="4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45" name="Google Shape;45;p36"/>
          <p:cNvSpPr/>
          <p:nvPr/>
        </p:nvSpPr>
        <p:spPr>
          <a:xfrm>
            <a:off x="2828728" y="4087562"/>
            <a:ext cx="5467980" cy="774272"/>
          </a:xfrm>
          <a:custGeom>
            <a:avLst/>
            <a:gdLst/>
            <a:ahLst/>
            <a:cxnLst/>
            <a:rect l="l" t="t" r="r" b="b"/>
            <a:pathLst>
              <a:path w="5144" h="694" extrusionOk="0">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46" name="Google Shape;46;p36"/>
          <p:cNvSpPr/>
          <p:nvPr/>
        </p:nvSpPr>
        <p:spPr>
          <a:xfrm>
            <a:off x="5609489" y="4074174"/>
            <a:ext cx="3308000" cy="651549"/>
          </a:xfrm>
          <a:custGeom>
            <a:avLst/>
            <a:gdLst/>
            <a:ahLst/>
            <a:cxnLst/>
            <a:rect l="l" t="t" r="r" b="b"/>
            <a:pathLst>
              <a:path w="3112" h="584" extrusionOk="0">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47" name="Google Shape;47;p36"/>
          <p:cNvSpPr/>
          <p:nvPr/>
        </p:nvSpPr>
        <p:spPr>
          <a:xfrm>
            <a:off x="211665" y="4058555"/>
            <a:ext cx="8723376" cy="1329874"/>
          </a:xfrm>
          <a:custGeom>
            <a:avLst/>
            <a:gdLst/>
            <a:ahLst/>
            <a:cxnLst/>
            <a:rect l="l" t="t" r="r" b="b"/>
            <a:pathLst>
              <a:path w="8196" h="1192" extrusionOk="0">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48" name="Google Shape;48;p36"/>
          <p:cNvSpPr txBox="1">
            <a:spLocks noGrp="1"/>
          </p:cNvSpPr>
          <p:nvPr>
            <p:ph type="title"/>
          </p:nvPr>
        </p:nvSpPr>
        <p:spPr>
          <a:xfrm>
            <a:off x="690032" y="2463560"/>
            <a:ext cx="7772400" cy="1524000"/>
          </a:xfrm>
          <a:prstGeom prst="rect">
            <a:avLst/>
          </a:prstGeom>
          <a:noFill/>
          <a:ln>
            <a:noFill/>
          </a:ln>
        </p:spPr>
        <p:txBody>
          <a:bodyPr spcFirstLastPara="1" wrap="square" lIns="91425" tIns="45700" rIns="91425" bIns="45700" anchor="t" anchorCtr="0">
            <a:normAutofit/>
          </a:bodyPr>
          <a:lstStyle>
            <a:lvl1pPr lvl="0" algn="ctr">
              <a:spcBef>
                <a:spcPts val="0"/>
              </a:spcBef>
              <a:spcAft>
                <a:spcPts val="0"/>
              </a:spcAft>
              <a:buClr>
                <a:srgbClr val="FFFFFF"/>
              </a:buClr>
              <a:buSzPts val="4400"/>
              <a:buFont typeface="Candara"/>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6"/>
          <p:cNvSpPr txBox="1">
            <a:spLocks noGrp="1"/>
          </p:cNvSpPr>
          <p:nvPr>
            <p:ph type="body" idx="1"/>
          </p:nvPr>
        </p:nvSpPr>
        <p:spPr>
          <a:xfrm>
            <a:off x="1367365" y="1437448"/>
            <a:ext cx="6417734" cy="939801"/>
          </a:xfrm>
          <a:prstGeom prst="rect">
            <a:avLst/>
          </a:prstGeom>
          <a:noFill/>
          <a:ln>
            <a:noFill/>
          </a:ln>
        </p:spPr>
        <p:txBody>
          <a:bodyPr spcFirstLastPara="1" wrap="square" lIns="91425" tIns="45700" rIns="91425" bIns="45700" anchor="b" anchorCtr="0">
            <a:normAutofit/>
          </a:bodyPr>
          <a:lstStyle>
            <a:lvl1pPr marL="457200" lvl="0" indent="-228600" algn="ctr">
              <a:spcBef>
                <a:spcPts val="400"/>
              </a:spcBef>
              <a:spcAft>
                <a:spcPts val="0"/>
              </a:spcAft>
              <a:buSzPts val="2000"/>
              <a:buNone/>
              <a:defRPr sz="2000">
                <a:solidFill>
                  <a:srgbClr val="FFFFFF"/>
                </a:solidFill>
              </a:defRPr>
            </a:lvl1pPr>
            <a:lvl2pPr marL="914400" lvl="1" indent="-228600" algn="l">
              <a:spcBef>
                <a:spcPts val="360"/>
              </a:spcBef>
              <a:spcAft>
                <a:spcPts val="0"/>
              </a:spcAft>
              <a:buSzPts val="1800"/>
              <a:buNone/>
              <a:defRPr sz="1800">
                <a:solidFill>
                  <a:srgbClr val="888888"/>
                </a:solidFill>
              </a:defRPr>
            </a:lvl2pPr>
            <a:lvl3pPr marL="1371600" lvl="2" indent="-228600" algn="l">
              <a:spcBef>
                <a:spcPts val="320"/>
              </a:spcBef>
              <a:spcAft>
                <a:spcPts val="0"/>
              </a:spcAft>
              <a:buSzPts val="1600"/>
              <a:buNone/>
              <a:defRPr sz="1600">
                <a:solidFill>
                  <a:srgbClr val="888888"/>
                </a:solidFill>
              </a:defRPr>
            </a:lvl3pPr>
            <a:lvl4pPr marL="1828800" lvl="3" indent="-228600" algn="l">
              <a:spcBef>
                <a:spcPts val="280"/>
              </a:spcBef>
              <a:spcAft>
                <a:spcPts val="0"/>
              </a:spcAft>
              <a:buSzPts val="1400"/>
              <a:buNone/>
              <a:defRPr sz="1400">
                <a:solidFill>
                  <a:srgbClr val="888888"/>
                </a:solidFill>
              </a:defRPr>
            </a:lvl4pPr>
            <a:lvl5pPr marL="2286000" lvl="4" indent="-228600" algn="l">
              <a:spcBef>
                <a:spcPts val="280"/>
              </a:spcBef>
              <a:spcAft>
                <a:spcPts val="0"/>
              </a:spcAft>
              <a:buSzPts val="1400"/>
              <a:buNone/>
              <a:defRPr sz="1400">
                <a:solidFill>
                  <a:srgbClr val="888888"/>
                </a:solidFill>
              </a:defRPr>
            </a:lvl5pPr>
            <a:lvl6pPr marL="2743200" lvl="5" indent="-228600" algn="l">
              <a:spcBef>
                <a:spcPts val="384"/>
              </a:spcBef>
              <a:spcAft>
                <a:spcPts val="0"/>
              </a:spcAft>
              <a:buSzPts val="1400"/>
              <a:buNone/>
              <a:defRPr sz="1400">
                <a:solidFill>
                  <a:srgbClr val="888888"/>
                </a:solidFill>
              </a:defRPr>
            </a:lvl6pPr>
            <a:lvl7pPr marL="3200400" lvl="6" indent="-228600" algn="l">
              <a:spcBef>
                <a:spcPts val="384"/>
              </a:spcBef>
              <a:spcAft>
                <a:spcPts val="0"/>
              </a:spcAft>
              <a:buSzPts val="1400"/>
              <a:buNone/>
              <a:defRPr sz="1400">
                <a:solidFill>
                  <a:srgbClr val="888888"/>
                </a:solidFill>
              </a:defRPr>
            </a:lvl7pPr>
            <a:lvl8pPr marL="3657600" lvl="7" indent="-228600" algn="l">
              <a:spcBef>
                <a:spcPts val="384"/>
              </a:spcBef>
              <a:spcAft>
                <a:spcPts val="0"/>
              </a:spcAft>
              <a:buSzPts val="1400"/>
              <a:buNone/>
              <a:defRPr sz="1400">
                <a:solidFill>
                  <a:srgbClr val="888888"/>
                </a:solidFill>
              </a:defRPr>
            </a:lvl8pPr>
            <a:lvl9pPr marL="4114800" lvl="8" indent="-228600" algn="l">
              <a:spcBef>
                <a:spcPts val="384"/>
              </a:spcBef>
              <a:spcAft>
                <a:spcPts val="0"/>
              </a:spcAft>
              <a:buSzPts val="1400"/>
              <a:buNone/>
              <a:defRPr sz="1400">
                <a:solidFill>
                  <a:srgbClr val="888888"/>
                </a:solidFill>
              </a:defRPr>
            </a:lvl9pPr>
          </a:lstStyle>
          <a:p>
            <a:endParaRPr/>
          </a:p>
        </p:txBody>
      </p:sp>
      <p:sp>
        <p:nvSpPr>
          <p:cNvPr id="50" name="Google Shape;50;p36"/>
          <p:cNvSpPr txBox="1">
            <a:spLocks noGrp="1"/>
          </p:cNvSpPr>
          <p:nvPr>
            <p:ph type="dt" idx="10"/>
          </p:nvPr>
        </p:nvSpPr>
        <p:spPr>
          <a:xfrm>
            <a:off x="5163672" y="6250164"/>
            <a:ext cx="378669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6"/>
          <p:cNvSpPr txBox="1">
            <a:spLocks noGrp="1"/>
          </p:cNvSpPr>
          <p:nvPr>
            <p:ph type="ftr" idx="11"/>
          </p:nvPr>
        </p:nvSpPr>
        <p:spPr>
          <a:xfrm>
            <a:off x="193638" y="6250164"/>
            <a:ext cx="378669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6"/>
          <p:cNvSpPr txBox="1">
            <a:spLocks noGrp="1"/>
          </p:cNvSpPr>
          <p:nvPr>
            <p:ph type="sldNum" idx="12"/>
          </p:nvPr>
        </p:nvSpPr>
        <p:spPr>
          <a:xfrm>
            <a:off x="3991088" y="6250163"/>
            <a:ext cx="1161826"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3"/>
        <p:cNvGrpSpPr/>
        <p:nvPr/>
      </p:nvGrpSpPr>
      <p:grpSpPr>
        <a:xfrm>
          <a:off x="0" y="0"/>
          <a:ext cx="0" cy="0"/>
          <a:chOff x="0" y="0"/>
          <a:chExt cx="0" cy="0"/>
        </a:xfrm>
      </p:grpSpPr>
      <p:sp>
        <p:nvSpPr>
          <p:cNvPr id="54" name="Google Shape;54;p37"/>
          <p:cNvSpPr txBox="1">
            <a:spLocks noGrp="1"/>
          </p:cNvSpPr>
          <p:nvPr>
            <p:ph type="title"/>
          </p:nvPr>
        </p:nvSpPr>
        <p:spPr>
          <a:xfrm>
            <a:off x="457200" y="338328"/>
            <a:ext cx="8229600" cy="1252728"/>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FFFFF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37"/>
          <p:cNvSpPr txBox="1">
            <a:spLocks noGrp="1"/>
          </p:cNvSpPr>
          <p:nvPr>
            <p:ph type="dt" idx="10"/>
          </p:nvPr>
        </p:nvSpPr>
        <p:spPr>
          <a:xfrm>
            <a:off x="5163672" y="6250164"/>
            <a:ext cx="378669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7"/>
          <p:cNvSpPr txBox="1">
            <a:spLocks noGrp="1"/>
          </p:cNvSpPr>
          <p:nvPr>
            <p:ph type="ftr" idx="11"/>
          </p:nvPr>
        </p:nvSpPr>
        <p:spPr>
          <a:xfrm>
            <a:off x="193638" y="6250164"/>
            <a:ext cx="378669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7"/>
          <p:cNvSpPr txBox="1">
            <a:spLocks noGrp="1"/>
          </p:cNvSpPr>
          <p:nvPr>
            <p:ph type="sldNum" idx="12"/>
          </p:nvPr>
        </p:nvSpPr>
        <p:spPr>
          <a:xfrm>
            <a:off x="3991088" y="6250163"/>
            <a:ext cx="1161826"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58" name="Google Shape;58;p37"/>
          <p:cNvSpPr txBox="1">
            <a:spLocks noGrp="1"/>
          </p:cNvSpPr>
          <p:nvPr>
            <p:ph type="body" idx="1"/>
          </p:nvPr>
        </p:nvSpPr>
        <p:spPr>
          <a:xfrm>
            <a:off x="676655" y="2679192"/>
            <a:ext cx="3822192" cy="3447288"/>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84"/>
              </a:spcBef>
              <a:spcAft>
                <a:spcPts val="0"/>
              </a:spcAft>
              <a:buSzPts val="1800"/>
              <a:buChar char="●"/>
              <a:defRPr/>
            </a:lvl6pPr>
            <a:lvl7pPr marL="3200400" lvl="6" indent="-342900" algn="l">
              <a:spcBef>
                <a:spcPts val="384"/>
              </a:spcBef>
              <a:spcAft>
                <a:spcPts val="0"/>
              </a:spcAft>
              <a:buSzPts val="1800"/>
              <a:buChar char="●"/>
              <a:defRPr/>
            </a:lvl7pPr>
            <a:lvl8pPr marL="3657600" lvl="7" indent="-342900" algn="l">
              <a:spcBef>
                <a:spcPts val="384"/>
              </a:spcBef>
              <a:spcAft>
                <a:spcPts val="0"/>
              </a:spcAft>
              <a:buSzPts val="1800"/>
              <a:buChar char="●"/>
              <a:defRPr/>
            </a:lvl8pPr>
            <a:lvl9pPr marL="4114800" lvl="8" indent="-342900" algn="l">
              <a:spcBef>
                <a:spcPts val="384"/>
              </a:spcBef>
              <a:spcAft>
                <a:spcPts val="0"/>
              </a:spcAft>
              <a:buSzPts val="1800"/>
              <a:buChar char="●"/>
              <a:defRPr/>
            </a:lvl9pPr>
          </a:lstStyle>
          <a:p>
            <a:endParaRPr/>
          </a:p>
        </p:txBody>
      </p:sp>
      <p:sp>
        <p:nvSpPr>
          <p:cNvPr id="59" name="Google Shape;59;p37"/>
          <p:cNvSpPr txBox="1">
            <a:spLocks noGrp="1"/>
          </p:cNvSpPr>
          <p:nvPr>
            <p:ph type="body" idx="2"/>
          </p:nvPr>
        </p:nvSpPr>
        <p:spPr>
          <a:xfrm>
            <a:off x="4645152" y="2679192"/>
            <a:ext cx="3822192" cy="3447288"/>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84"/>
              </a:spcBef>
              <a:spcAft>
                <a:spcPts val="0"/>
              </a:spcAft>
              <a:buSzPts val="1800"/>
              <a:buChar char="●"/>
              <a:defRPr/>
            </a:lvl6pPr>
            <a:lvl7pPr marL="3200400" lvl="6" indent="-342900" algn="l">
              <a:spcBef>
                <a:spcPts val="384"/>
              </a:spcBef>
              <a:spcAft>
                <a:spcPts val="0"/>
              </a:spcAft>
              <a:buSzPts val="1800"/>
              <a:buChar char="●"/>
              <a:defRPr/>
            </a:lvl7pPr>
            <a:lvl8pPr marL="3657600" lvl="7" indent="-342900" algn="l">
              <a:spcBef>
                <a:spcPts val="384"/>
              </a:spcBef>
              <a:spcAft>
                <a:spcPts val="0"/>
              </a:spcAft>
              <a:buSzPts val="1800"/>
              <a:buChar char="●"/>
              <a:defRPr/>
            </a:lvl8pPr>
            <a:lvl9pPr marL="4114800" lvl="8" indent="-342900" algn="l">
              <a:spcBef>
                <a:spcPts val="384"/>
              </a:spcBef>
              <a:spcAft>
                <a:spcPts val="0"/>
              </a:spcAft>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p38"/>
          <p:cNvSpPr txBox="1">
            <a:spLocks noGrp="1"/>
          </p:cNvSpPr>
          <p:nvPr>
            <p:ph type="title"/>
          </p:nvPr>
        </p:nvSpPr>
        <p:spPr>
          <a:xfrm>
            <a:off x="457200" y="338328"/>
            <a:ext cx="8229600" cy="1252728"/>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FFFFFF"/>
              </a:buClr>
              <a:buSzPts val="4400"/>
              <a:buFont typeface="Candara"/>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38"/>
          <p:cNvSpPr txBox="1">
            <a:spLocks noGrp="1"/>
          </p:cNvSpPr>
          <p:nvPr>
            <p:ph type="body" idx="1"/>
          </p:nvPr>
        </p:nvSpPr>
        <p:spPr>
          <a:xfrm>
            <a:off x="676656" y="2678114"/>
            <a:ext cx="3822192" cy="639762"/>
          </a:xfrm>
          <a:prstGeom prst="rect">
            <a:avLst/>
          </a:prstGeom>
          <a:noFill/>
          <a:ln>
            <a:noFill/>
          </a:ln>
        </p:spPr>
        <p:txBody>
          <a:bodyPr spcFirstLastPara="1" wrap="square" lIns="91425" tIns="45700" rIns="91425" bIns="45700" anchor="ctr" anchorCtr="0">
            <a:normAutofit/>
          </a:bodyPr>
          <a:lstStyle>
            <a:lvl1pPr marL="457200" lvl="0" indent="-228600" algn="ctr">
              <a:spcBef>
                <a:spcPts val="480"/>
              </a:spcBef>
              <a:spcAft>
                <a:spcPts val="0"/>
              </a:spcAft>
              <a:buSzPts val="2400"/>
              <a:buNone/>
              <a:defRPr sz="2400" b="0">
                <a:solidFill>
                  <a:schemeClr val="dk2"/>
                </a:solidFill>
                <a:latin typeface="Candara"/>
                <a:ea typeface="Candara"/>
                <a:cs typeface="Candara"/>
                <a:sym typeface="Candara"/>
              </a:defRPr>
            </a:lvl1pPr>
            <a:lvl2pPr marL="914400" lvl="1" indent="-228600" algn="l">
              <a:spcBef>
                <a:spcPts val="400"/>
              </a:spcBef>
              <a:spcAft>
                <a:spcPts val="0"/>
              </a:spcAft>
              <a:buSzPts val="2000"/>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84"/>
              </a:spcBef>
              <a:spcAft>
                <a:spcPts val="0"/>
              </a:spcAft>
              <a:buSzPts val="1600"/>
              <a:buNone/>
              <a:defRPr sz="1600" b="1"/>
            </a:lvl6pPr>
            <a:lvl7pPr marL="3200400" lvl="6" indent="-228600" algn="l">
              <a:spcBef>
                <a:spcPts val="384"/>
              </a:spcBef>
              <a:spcAft>
                <a:spcPts val="0"/>
              </a:spcAft>
              <a:buSzPts val="1600"/>
              <a:buNone/>
              <a:defRPr sz="1600" b="1"/>
            </a:lvl7pPr>
            <a:lvl8pPr marL="3657600" lvl="7" indent="-228600" algn="l">
              <a:spcBef>
                <a:spcPts val="384"/>
              </a:spcBef>
              <a:spcAft>
                <a:spcPts val="0"/>
              </a:spcAft>
              <a:buSzPts val="1600"/>
              <a:buNone/>
              <a:defRPr sz="1600" b="1"/>
            </a:lvl8pPr>
            <a:lvl9pPr marL="4114800" lvl="8" indent="-228600" algn="l">
              <a:spcBef>
                <a:spcPts val="384"/>
              </a:spcBef>
              <a:spcAft>
                <a:spcPts val="0"/>
              </a:spcAft>
              <a:buSzPts val="1600"/>
              <a:buNone/>
              <a:defRPr sz="1600" b="1"/>
            </a:lvl9pPr>
          </a:lstStyle>
          <a:p>
            <a:endParaRPr/>
          </a:p>
        </p:txBody>
      </p:sp>
      <p:sp>
        <p:nvSpPr>
          <p:cNvPr id="63" name="Google Shape;63;p38"/>
          <p:cNvSpPr txBox="1">
            <a:spLocks noGrp="1"/>
          </p:cNvSpPr>
          <p:nvPr>
            <p:ph type="body" idx="2"/>
          </p:nvPr>
        </p:nvSpPr>
        <p:spPr>
          <a:xfrm>
            <a:off x="677332" y="3429000"/>
            <a:ext cx="3820055" cy="2697163"/>
          </a:xfrm>
          <a:prstGeom prst="rect">
            <a:avLst/>
          </a:prstGeom>
          <a:noFill/>
          <a:ln>
            <a:noFill/>
          </a:ln>
        </p:spPr>
        <p:txBody>
          <a:bodyPr spcFirstLastPara="1" wrap="square" lIns="91425" tIns="45700" rIns="91425" bIns="45700" anchor="t" anchorCtr="0">
            <a:normAutofit/>
          </a:bodyPr>
          <a:lstStyle>
            <a:lvl1pPr marL="457200" lvl="0" indent="-355600" algn="l">
              <a:spcBef>
                <a:spcPts val="400"/>
              </a:spcBef>
              <a:spcAft>
                <a:spcPts val="0"/>
              </a:spcAft>
              <a:buSzPts val="2000"/>
              <a:buChar char="*"/>
              <a:defRPr sz="2000"/>
            </a:lvl1pPr>
            <a:lvl2pPr marL="914400" lvl="1" indent="-342900" algn="l">
              <a:spcBef>
                <a:spcPts val="360"/>
              </a:spcBef>
              <a:spcAft>
                <a:spcPts val="0"/>
              </a:spcAft>
              <a:buSzPts val="1800"/>
              <a:buChar char="*"/>
              <a:defRPr sz="1800"/>
            </a:lvl2pPr>
            <a:lvl3pPr marL="1371600" lvl="2" indent="-330200" algn="l">
              <a:spcBef>
                <a:spcPts val="320"/>
              </a:spcBef>
              <a:spcAft>
                <a:spcPts val="0"/>
              </a:spcAft>
              <a:buSzPts val="1600"/>
              <a:buChar char="*"/>
              <a:defRPr sz="1600"/>
            </a:lvl3pPr>
            <a:lvl4pPr marL="1828800" lvl="3" indent="-317500" algn="l">
              <a:spcBef>
                <a:spcPts val="280"/>
              </a:spcBef>
              <a:spcAft>
                <a:spcPts val="0"/>
              </a:spcAft>
              <a:buSzPts val="1400"/>
              <a:buChar char="*"/>
              <a:defRPr sz="1400"/>
            </a:lvl4pPr>
            <a:lvl5pPr marL="2286000" lvl="4" indent="-317500" algn="l">
              <a:spcBef>
                <a:spcPts val="280"/>
              </a:spcBef>
              <a:spcAft>
                <a:spcPts val="0"/>
              </a:spcAft>
              <a:buSzPts val="1400"/>
              <a:buChar char="*"/>
              <a:defRPr sz="1400"/>
            </a:lvl5pPr>
            <a:lvl6pPr marL="2743200" lvl="5" indent="-330200" algn="l">
              <a:spcBef>
                <a:spcPts val="384"/>
              </a:spcBef>
              <a:spcAft>
                <a:spcPts val="0"/>
              </a:spcAft>
              <a:buSzPts val="1600"/>
              <a:buChar char="●"/>
              <a:defRPr sz="1600"/>
            </a:lvl6pPr>
            <a:lvl7pPr marL="3200400" lvl="6" indent="-330200" algn="l">
              <a:spcBef>
                <a:spcPts val="384"/>
              </a:spcBef>
              <a:spcAft>
                <a:spcPts val="0"/>
              </a:spcAft>
              <a:buSzPts val="1600"/>
              <a:buChar char="●"/>
              <a:defRPr sz="1600"/>
            </a:lvl7pPr>
            <a:lvl8pPr marL="3657600" lvl="7" indent="-330200" algn="l">
              <a:spcBef>
                <a:spcPts val="384"/>
              </a:spcBef>
              <a:spcAft>
                <a:spcPts val="0"/>
              </a:spcAft>
              <a:buSzPts val="1600"/>
              <a:buChar char="●"/>
              <a:defRPr sz="1600"/>
            </a:lvl8pPr>
            <a:lvl9pPr marL="4114800" lvl="8" indent="-330200" algn="l">
              <a:spcBef>
                <a:spcPts val="384"/>
              </a:spcBef>
              <a:spcAft>
                <a:spcPts val="0"/>
              </a:spcAft>
              <a:buSzPts val="1600"/>
              <a:buChar char="●"/>
              <a:defRPr sz="1600"/>
            </a:lvl9pPr>
          </a:lstStyle>
          <a:p>
            <a:endParaRPr/>
          </a:p>
        </p:txBody>
      </p:sp>
      <p:sp>
        <p:nvSpPr>
          <p:cNvPr id="64" name="Google Shape;64;p38"/>
          <p:cNvSpPr txBox="1">
            <a:spLocks noGrp="1"/>
          </p:cNvSpPr>
          <p:nvPr>
            <p:ph type="body" idx="3"/>
          </p:nvPr>
        </p:nvSpPr>
        <p:spPr>
          <a:xfrm>
            <a:off x="4648200" y="2678113"/>
            <a:ext cx="3822192" cy="639762"/>
          </a:xfrm>
          <a:prstGeom prst="rect">
            <a:avLst/>
          </a:prstGeom>
          <a:noFill/>
          <a:ln>
            <a:noFill/>
          </a:ln>
        </p:spPr>
        <p:txBody>
          <a:bodyPr spcFirstLastPara="1" wrap="square" lIns="91425" tIns="45700" rIns="91425" bIns="45700" anchor="ctr" anchorCtr="0">
            <a:normAutofit/>
          </a:bodyPr>
          <a:lstStyle>
            <a:lvl1pPr marL="457200" lvl="0" indent="-228600" algn="ctr">
              <a:spcBef>
                <a:spcPts val="480"/>
              </a:spcBef>
              <a:spcAft>
                <a:spcPts val="0"/>
              </a:spcAft>
              <a:buSzPts val="2400"/>
              <a:buNone/>
              <a:defRPr sz="2400" b="0" i="0">
                <a:solidFill>
                  <a:schemeClr val="dk2"/>
                </a:solidFill>
                <a:latin typeface="Candara"/>
                <a:ea typeface="Candara"/>
                <a:cs typeface="Candara"/>
                <a:sym typeface="Candara"/>
              </a:defRPr>
            </a:lvl1pPr>
            <a:lvl2pPr marL="914400" lvl="1" indent="-228600" algn="l">
              <a:spcBef>
                <a:spcPts val="400"/>
              </a:spcBef>
              <a:spcAft>
                <a:spcPts val="0"/>
              </a:spcAft>
              <a:buSzPts val="2000"/>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84"/>
              </a:spcBef>
              <a:spcAft>
                <a:spcPts val="0"/>
              </a:spcAft>
              <a:buSzPts val="1600"/>
              <a:buNone/>
              <a:defRPr sz="1600" b="1"/>
            </a:lvl6pPr>
            <a:lvl7pPr marL="3200400" lvl="6" indent="-228600" algn="l">
              <a:spcBef>
                <a:spcPts val="384"/>
              </a:spcBef>
              <a:spcAft>
                <a:spcPts val="0"/>
              </a:spcAft>
              <a:buSzPts val="1600"/>
              <a:buNone/>
              <a:defRPr sz="1600" b="1"/>
            </a:lvl7pPr>
            <a:lvl8pPr marL="3657600" lvl="7" indent="-228600" algn="l">
              <a:spcBef>
                <a:spcPts val="384"/>
              </a:spcBef>
              <a:spcAft>
                <a:spcPts val="0"/>
              </a:spcAft>
              <a:buSzPts val="1600"/>
              <a:buNone/>
              <a:defRPr sz="1600" b="1"/>
            </a:lvl8pPr>
            <a:lvl9pPr marL="4114800" lvl="8" indent="-228600" algn="l">
              <a:spcBef>
                <a:spcPts val="384"/>
              </a:spcBef>
              <a:spcAft>
                <a:spcPts val="0"/>
              </a:spcAft>
              <a:buSzPts val="1600"/>
              <a:buNone/>
              <a:defRPr sz="1600" b="1"/>
            </a:lvl9pPr>
          </a:lstStyle>
          <a:p>
            <a:endParaRPr/>
          </a:p>
        </p:txBody>
      </p:sp>
      <p:sp>
        <p:nvSpPr>
          <p:cNvPr id="65" name="Google Shape;65;p38"/>
          <p:cNvSpPr txBox="1">
            <a:spLocks noGrp="1"/>
          </p:cNvSpPr>
          <p:nvPr>
            <p:ph type="body" idx="4"/>
          </p:nvPr>
        </p:nvSpPr>
        <p:spPr>
          <a:xfrm>
            <a:off x="4645025" y="3429000"/>
            <a:ext cx="3822192" cy="2697163"/>
          </a:xfrm>
          <a:prstGeom prst="rect">
            <a:avLst/>
          </a:prstGeom>
          <a:noFill/>
          <a:ln>
            <a:noFill/>
          </a:ln>
        </p:spPr>
        <p:txBody>
          <a:bodyPr spcFirstLastPara="1" wrap="square" lIns="91425" tIns="45700" rIns="91425" bIns="45700" anchor="t" anchorCtr="0">
            <a:normAutofit/>
          </a:bodyPr>
          <a:lstStyle>
            <a:lvl1pPr marL="457200" lvl="0" indent="-355600" algn="l">
              <a:spcBef>
                <a:spcPts val="400"/>
              </a:spcBef>
              <a:spcAft>
                <a:spcPts val="0"/>
              </a:spcAft>
              <a:buSzPts val="2000"/>
              <a:buChar char="*"/>
              <a:defRPr sz="2000"/>
            </a:lvl1pPr>
            <a:lvl2pPr marL="914400" lvl="1" indent="-342900" algn="l">
              <a:spcBef>
                <a:spcPts val="360"/>
              </a:spcBef>
              <a:spcAft>
                <a:spcPts val="0"/>
              </a:spcAft>
              <a:buSzPts val="1800"/>
              <a:buChar char="*"/>
              <a:defRPr sz="1800"/>
            </a:lvl2pPr>
            <a:lvl3pPr marL="1371600" lvl="2" indent="-330200" algn="l">
              <a:spcBef>
                <a:spcPts val="320"/>
              </a:spcBef>
              <a:spcAft>
                <a:spcPts val="0"/>
              </a:spcAft>
              <a:buSzPts val="1600"/>
              <a:buChar char="*"/>
              <a:defRPr sz="1600"/>
            </a:lvl3pPr>
            <a:lvl4pPr marL="1828800" lvl="3" indent="-317500" algn="l">
              <a:spcBef>
                <a:spcPts val="280"/>
              </a:spcBef>
              <a:spcAft>
                <a:spcPts val="0"/>
              </a:spcAft>
              <a:buSzPts val="1400"/>
              <a:buChar char="*"/>
              <a:defRPr sz="1400"/>
            </a:lvl4pPr>
            <a:lvl5pPr marL="2286000" lvl="4" indent="-317500" algn="l">
              <a:spcBef>
                <a:spcPts val="280"/>
              </a:spcBef>
              <a:spcAft>
                <a:spcPts val="0"/>
              </a:spcAft>
              <a:buSzPts val="1400"/>
              <a:buChar char="*"/>
              <a:defRPr sz="1400"/>
            </a:lvl5pPr>
            <a:lvl6pPr marL="2743200" lvl="5" indent="-330200" algn="l">
              <a:spcBef>
                <a:spcPts val="384"/>
              </a:spcBef>
              <a:spcAft>
                <a:spcPts val="0"/>
              </a:spcAft>
              <a:buSzPts val="1600"/>
              <a:buChar char="●"/>
              <a:defRPr sz="1600"/>
            </a:lvl6pPr>
            <a:lvl7pPr marL="3200400" lvl="6" indent="-330200" algn="l">
              <a:spcBef>
                <a:spcPts val="384"/>
              </a:spcBef>
              <a:spcAft>
                <a:spcPts val="0"/>
              </a:spcAft>
              <a:buSzPts val="1600"/>
              <a:buChar char="●"/>
              <a:defRPr sz="1600"/>
            </a:lvl7pPr>
            <a:lvl8pPr marL="3657600" lvl="7" indent="-330200" algn="l">
              <a:spcBef>
                <a:spcPts val="384"/>
              </a:spcBef>
              <a:spcAft>
                <a:spcPts val="0"/>
              </a:spcAft>
              <a:buSzPts val="1600"/>
              <a:buChar char="●"/>
              <a:defRPr sz="1600"/>
            </a:lvl8pPr>
            <a:lvl9pPr marL="4114800" lvl="8" indent="-330200" algn="l">
              <a:spcBef>
                <a:spcPts val="384"/>
              </a:spcBef>
              <a:spcAft>
                <a:spcPts val="0"/>
              </a:spcAft>
              <a:buSzPts val="1600"/>
              <a:buChar char="●"/>
              <a:defRPr sz="1600"/>
            </a:lvl9pPr>
          </a:lstStyle>
          <a:p>
            <a:endParaRPr/>
          </a:p>
        </p:txBody>
      </p:sp>
      <p:sp>
        <p:nvSpPr>
          <p:cNvPr id="66" name="Google Shape;66;p38"/>
          <p:cNvSpPr txBox="1">
            <a:spLocks noGrp="1"/>
          </p:cNvSpPr>
          <p:nvPr>
            <p:ph type="dt" idx="10"/>
          </p:nvPr>
        </p:nvSpPr>
        <p:spPr>
          <a:xfrm>
            <a:off x="5163672" y="6250164"/>
            <a:ext cx="378669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8"/>
          <p:cNvSpPr txBox="1">
            <a:spLocks noGrp="1"/>
          </p:cNvSpPr>
          <p:nvPr>
            <p:ph type="ftr" idx="11"/>
          </p:nvPr>
        </p:nvSpPr>
        <p:spPr>
          <a:xfrm>
            <a:off x="193638" y="6250164"/>
            <a:ext cx="378669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38"/>
          <p:cNvSpPr txBox="1">
            <a:spLocks noGrp="1"/>
          </p:cNvSpPr>
          <p:nvPr>
            <p:ph type="sldNum" idx="12"/>
          </p:nvPr>
        </p:nvSpPr>
        <p:spPr>
          <a:xfrm>
            <a:off x="3991088" y="6250163"/>
            <a:ext cx="1161826"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9"/>
        <p:cNvGrpSpPr/>
        <p:nvPr/>
      </p:nvGrpSpPr>
      <p:grpSpPr>
        <a:xfrm>
          <a:off x="0" y="0"/>
          <a:ext cx="0" cy="0"/>
          <a:chOff x="0" y="0"/>
          <a:chExt cx="0" cy="0"/>
        </a:xfrm>
      </p:grpSpPr>
      <p:sp>
        <p:nvSpPr>
          <p:cNvPr id="70" name="Google Shape;70;p39"/>
          <p:cNvSpPr txBox="1">
            <a:spLocks noGrp="1"/>
          </p:cNvSpPr>
          <p:nvPr>
            <p:ph type="title"/>
          </p:nvPr>
        </p:nvSpPr>
        <p:spPr>
          <a:xfrm>
            <a:off x="457200" y="338328"/>
            <a:ext cx="8229600" cy="1252728"/>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FFFFF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9"/>
          <p:cNvSpPr txBox="1">
            <a:spLocks noGrp="1"/>
          </p:cNvSpPr>
          <p:nvPr>
            <p:ph type="dt" idx="10"/>
          </p:nvPr>
        </p:nvSpPr>
        <p:spPr>
          <a:xfrm>
            <a:off x="5163672" y="6250164"/>
            <a:ext cx="378669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9"/>
          <p:cNvSpPr txBox="1">
            <a:spLocks noGrp="1"/>
          </p:cNvSpPr>
          <p:nvPr>
            <p:ph type="ftr" idx="11"/>
          </p:nvPr>
        </p:nvSpPr>
        <p:spPr>
          <a:xfrm>
            <a:off x="193638" y="6250164"/>
            <a:ext cx="378669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9"/>
          <p:cNvSpPr txBox="1">
            <a:spLocks noGrp="1"/>
          </p:cNvSpPr>
          <p:nvPr>
            <p:ph type="sldNum" idx="12"/>
          </p:nvPr>
        </p:nvSpPr>
        <p:spPr>
          <a:xfrm>
            <a:off x="3991088" y="6250163"/>
            <a:ext cx="1161826"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74"/>
        <p:cNvGrpSpPr/>
        <p:nvPr/>
      </p:nvGrpSpPr>
      <p:grpSpPr>
        <a:xfrm>
          <a:off x="0" y="0"/>
          <a:ext cx="0" cy="0"/>
          <a:chOff x="0" y="0"/>
          <a:chExt cx="0" cy="0"/>
        </a:xfrm>
      </p:grpSpPr>
      <p:sp>
        <p:nvSpPr>
          <p:cNvPr id="75" name="Google Shape;75;p40"/>
          <p:cNvSpPr/>
          <p:nvPr/>
        </p:nvSpPr>
        <p:spPr>
          <a:xfrm>
            <a:off x="228600" y="228600"/>
            <a:ext cx="8695944" cy="1426464"/>
          </a:xfrm>
          <a:prstGeom prst="roundRect">
            <a:avLst>
              <a:gd name="adj" fmla="val 7136"/>
            </a:avLst>
          </a:prstGeom>
          <a:gradFill>
            <a:gsLst>
              <a:gs pos="0">
                <a:srgbClr val="BF0000"/>
              </a:gs>
              <a:gs pos="90000">
                <a:srgbClr val="FF6666"/>
              </a:gs>
              <a:gs pos="100000">
                <a:srgbClr val="FF6666"/>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ndara"/>
              <a:ea typeface="Candara"/>
              <a:cs typeface="Candara"/>
              <a:sym typeface="Candara"/>
            </a:endParaRPr>
          </a:p>
        </p:txBody>
      </p:sp>
      <p:grpSp>
        <p:nvGrpSpPr>
          <p:cNvPr id="76" name="Google Shape;76;p40"/>
          <p:cNvGrpSpPr/>
          <p:nvPr/>
        </p:nvGrpSpPr>
        <p:grpSpPr>
          <a:xfrm>
            <a:off x="211665" y="714191"/>
            <a:ext cx="8723376" cy="1329874"/>
            <a:chOff x="-3905251" y="4294188"/>
            <a:chExt cx="13027839" cy="1892300"/>
          </a:xfrm>
        </p:grpSpPr>
        <p:sp>
          <p:nvSpPr>
            <p:cNvPr id="77" name="Google Shape;77;p40"/>
            <p:cNvSpPr/>
            <p:nvPr/>
          </p:nvSpPr>
          <p:spPr>
            <a:xfrm>
              <a:off x="4810125" y="4500563"/>
              <a:ext cx="4295775" cy="1016000"/>
            </a:xfrm>
            <a:custGeom>
              <a:avLst/>
              <a:gdLst/>
              <a:ahLst/>
              <a:cxnLst/>
              <a:rect l="l" t="t" r="r" b="b"/>
              <a:pathLst>
                <a:path w="2706" h="640" extrusionOk="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lt2">
                <a:alpha val="28627"/>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78" name="Google Shape;78;p40"/>
            <p:cNvSpPr/>
            <p:nvPr/>
          </p:nvSpPr>
          <p:spPr>
            <a:xfrm>
              <a:off x="-309563" y="4318000"/>
              <a:ext cx="8280401" cy="1209675"/>
            </a:xfrm>
            <a:custGeom>
              <a:avLst/>
              <a:gdLst/>
              <a:ahLst/>
              <a:cxnLst/>
              <a:rect l="l" t="t" r="r" b="b"/>
              <a:pathLst>
                <a:path w="5216" h="762" extrusionOk="0">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lt2">
                <a:alpha val="4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79" name="Google Shape;79;p40"/>
            <p:cNvSpPr/>
            <p:nvPr/>
          </p:nvSpPr>
          <p:spPr>
            <a:xfrm>
              <a:off x="3175" y="4335463"/>
              <a:ext cx="8166100" cy="1101725"/>
            </a:xfrm>
            <a:custGeom>
              <a:avLst/>
              <a:gdLst/>
              <a:ahLst/>
              <a:cxnLst/>
              <a:rect l="l" t="t" r="r" b="b"/>
              <a:pathLst>
                <a:path w="5144" h="694" extrusionOk="0">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80" name="Google Shape;80;p40"/>
            <p:cNvSpPr/>
            <p:nvPr/>
          </p:nvSpPr>
          <p:spPr>
            <a:xfrm>
              <a:off x="4156075" y="4316413"/>
              <a:ext cx="4940300" cy="927100"/>
            </a:xfrm>
            <a:custGeom>
              <a:avLst/>
              <a:gdLst/>
              <a:ahLst/>
              <a:cxnLst/>
              <a:rect l="l" t="t" r="r" b="b"/>
              <a:pathLst>
                <a:path w="3112" h="584" extrusionOk="0">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81" name="Google Shape;81;p40"/>
            <p:cNvSpPr/>
            <p:nvPr/>
          </p:nvSpPr>
          <p:spPr>
            <a:xfrm>
              <a:off x="-3905251" y="4294188"/>
              <a:ext cx="13027839" cy="1892300"/>
            </a:xfrm>
            <a:custGeom>
              <a:avLst/>
              <a:gdLst/>
              <a:ahLst/>
              <a:cxnLst/>
              <a:rect l="l" t="t" r="r" b="b"/>
              <a:pathLst>
                <a:path w="8196" h="1192" extrusionOk="0">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grpSp>
      <p:sp>
        <p:nvSpPr>
          <p:cNvPr id="82" name="Google Shape;82;p40"/>
          <p:cNvSpPr txBox="1">
            <a:spLocks noGrp="1"/>
          </p:cNvSpPr>
          <p:nvPr>
            <p:ph type="dt" idx="10"/>
          </p:nvPr>
        </p:nvSpPr>
        <p:spPr>
          <a:xfrm>
            <a:off x="5163672" y="6250164"/>
            <a:ext cx="378669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0"/>
          <p:cNvSpPr txBox="1">
            <a:spLocks noGrp="1"/>
          </p:cNvSpPr>
          <p:nvPr>
            <p:ph type="ftr" idx="11"/>
          </p:nvPr>
        </p:nvSpPr>
        <p:spPr>
          <a:xfrm>
            <a:off x="193638" y="6250164"/>
            <a:ext cx="378669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40"/>
          <p:cNvSpPr txBox="1">
            <a:spLocks noGrp="1"/>
          </p:cNvSpPr>
          <p:nvPr>
            <p:ph type="sldNum" idx="12"/>
          </p:nvPr>
        </p:nvSpPr>
        <p:spPr>
          <a:xfrm>
            <a:off x="3991088" y="6250163"/>
            <a:ext cx="1161826"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85"/>
        <p:cNvGrpSpPr/>
        <p:nvPr/>
      </p:nvGrpSpPr>
      <p:grpSpPr>
        <a:xfrm>
          <a:off x="0" y="0"/>
          <a:ext cx="0" cy="0"/>
          <a:chOff x="0" y="0"/>
          <a:chExt cx="0" cy="0"/>
        </a:xfrm>
      </p:grpSpPr>
      <p:sp>
        <p:nvSpPr>
          <p:cNvPr id="86" name="Google Shape;86;p41"/>
          <p:cNvSpPr/>
          <p:nvPr/>
        </p:nvSpPr>
        <p:spPr>
          <a:xfrm>
            <a:off x="228600" y="228600"/>
            <a:ext cx="8695944" cy="1426464"/>
          </a:xfrm>
          <a:prstGeom prst="roundRect">
            <a:avLst>
              <a:gd name="adj" fmla="val 7136"/>
            </a:avLst>
          </a:prstGeom>
          <a:gradFill>
            <a:gsLst>
              <a:gs pos="0">
                <a:srgbClr val="BF0000"/>
              </a:gs>
              <a:gs pos="90000">
                <a:srgbClr val="FF6666"/>
              </a:gs>
              <a:gs pos="100000">
                <a:srgbClr val="FF6666"/>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ndara"/>
              <a:ea typeface="Candara"/>
              <a:cs typeface="Candara"/>
              <a:sym typeface="Candara"/>
            </a:endParaRPr>
          </a:p>
        </p:txBody>
      </p:sp>
      <p:sp>
        <p:nvSpPr>
          <p:cNvPr id="87" name="Google Shape;87;p41"/>
          <p:cNvSpPr txBox="1">
            <a:spLocks noGrp="1"/>
          </p:cNvSpPr>
          <p:nvPr>
            <p:ph type="dt" idx="10"/>
          </p:nvPr>
        </p:nvSpPr>
        <p:spPr>
          <a:xfrm>
            <a:off x="5163672" y="6250164"/>
            <a:ext cx="378669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41"/>
          <p:cNvSpPr txBox="1">
            <a:spLocks noGrp="1"/>
          </p:cNvSpPr>
          <p:nvPr>
            <p:ph type="ftr" idx="11"/>
          </p:nvPr>
        </p:nvSpPr>
        <p:spPr>
          <a:xfrm>
            <a:off x="193638" y="6250164"/>
            <a:ext cx="378669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41"/>
          <p:cNvSpPr txBox="1">
            <a:spLocks noGrp="1"/>
          </p:cNvSpPr>
          <p:nvPr>
            <p:ph type="sldNum" idx="12"/>
          </p:nvPr>
        </p:nvSpPr>
        <p:spPr>
          <a:xfrm>
            <a:off x="3991088" y="6250163"/>
            <a:ext cx="1161826"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90" name="Google Shape;90;p41"/>
          <p:cNvSpPr txBox="1">
            <a:spLocks noGrp="1"/>
          </p:cNvSpPr>
          <p:nvPr>
            <p:ph type="body" idx="1"/>
          </p:nvPr>
        </p:nvSpPr>
        <p:spPr>
          <a:xfrm>
            <a:off x="914400" y="3581400"/>
            <a:ext cx="3352800" cy="1905001"/>
          </a:xfrm>
          <a:prstGeom prst="rect">
            <a:avLst/>
          </a:prstGeom>
          <a:noFill/>
          <a:ln>
            <a:noFill/>
          </a:ln>
        </p:spPr>
        <p:txBody>
          <a:bodyPr spcFirstLastPara="1" wrap="square" lIns="91425" tIns="45700" rIns="91425" bIns="45700" anchor="t" anchorCtr="0">
            <a:normAutofit/>
          </a:bodyPr>
          <a:lstStyle>
            <a:lvl1pPr marL="457200" lvl="0" indent="-228600" algn="l">
              <a:spcBef>
                <a:spcPts val="0"/>
              </a:spcBef>
              <a:spcAft>
                <a:spcPts val="0"/>
              </a:spcAft>
              <a:buSzPts val="1800"/>
              <a:buNone/>
              <a:defRPr sz="1800">
                <a:solidFill>
                  <a:schemeClr val="dk2"/>
                </a:solidFill>
              </a:defRPr>
            </a:lvl1pPr>
            <a:lvl2pPr marL="914400" lvl="1" indent="-228600" algn="l">
              <a:spcBef>
                <a:spcPts val="600"/>
              </a:spcBef>
              <a:spcAft>
                <a:spcPts val="0"/>
              </a:spcAft>
              <a:buSzPts val="1200"/>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384"/>
              </a:spcBef>
              <a:spcAft>
                <a:spcPts val="0"/>
              </a:spcAft>
              <a:buSzPts val="900"/>
              <a:buNone/>
              <a:defRPr sz="900"/>
            </a:lvl6pPr>
            <a:lvl7pPr marL="3200400" lvl="6" indent="-228600" algn="l">
              <a:spcBef>
                <a:spcPts val="384"/>
              </a:spcBef>
              <a:spcAft>
                <a:spcPts val="0"/>
              </a:spcAft>
              <a:buSzPts val="900"/>
              <a:buNone/>
              <a:defRPr sz="900"/>
            </a:lvl7pPr>
            <a:lvl8pPr marL="3657600" lvl="7" indent="-228600" algn="l">
              <a:spcBef>
                <a:spcPts val="384"/>
              </a:spcBef>
              <a:spcAft>
                <a:spcPts val="0"/>
              </a:spcAft>
              <a:buSzPts val="900"/>
              <a:buNone/>
              <a:defRPr sz="900"/>
            </a:lvl8pPr>
            <a:lvl9pPr marL="4114800" lvl="8" indent="-228600" algn="l">
              <a:spcBef>
                <a:spcPts val="384"/>
              </a:spcBef>
              <a:spcAft>
                <a:spcPts val="0"/>
              </a:spcAft>
              <a:buSzPts val="900"/>
              <a:buNone/>
              <a:defRPr sz="900"/>
            </a:lvl9pPr>
          </a:lstStyle>
          <a:p>
            <a:endParaRPr/>
          </a:p>
        </p:txBody>
      </p:sp>
      <p:grpSp>
        <p:nvGrpSpPr>
          <p:cNvPr id="91" name="Google Shape;91;p41"/>
          <p:cNvGrpSpPr/>
          <p:nvPr/>
        </p:nvGrpSpPr>
        <p:grpSpPr>
          <a:xfrm>
            <a:off x="211665" y="714191"/>
            <a:ext cx="8723376" cy="1331580"/>
            <a:chOff x="-3905250" y="4294188"/>
            <a:chExt cx="13011150" cy="1892300"/>
          </a:xfrm>
        </p:grpSpPr>
        <p:sp>
          <p:nvSpPr>
            <p:cNvPr id="92" name="Google Shape;92;p41"/>
            <p:cNvSpPr/>
            <p:nvPr/>
          </p:nvSpPr>
          <p:spPr>
            <a:xfrm>
              <a:off x="4810125" y="4500563"/>
              <a:ext cx="4295775" cy="1016000"/>
            </a:xfrm>
            <a:custGeom>
              <a:avLst/>
              <a:gdLst/>
              <a:ahLst/>
              <a:cxnLst/>
              <a:rect l="l" t="t" r="r" b="b"/>
              <a:pathLst>
                <a:path w="2706" h="640" extrusionOk="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lt2">
                <a:alpha val="28627"/>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93" name="Google Shape;93;p41"/>
            <p:cNvSpPr/>
            <p:nvPr/>
          </p:nvSpPr>
          <p:spPr>
            <a:xfrm>
              <a:off x="-309563" y="4318000"/>
              <a:ext cx="8280401" cy="1209675"/>
            </a:xfrm>
            <a:custGeom>
              <a:avLst/>
              <a:gdLst/>
              <a:ahLst/>
              <a:cxnLst/>
              <a:rect l="l" t="t" r="r" b="b"/>
              <a:pathLst>
                <a:path w="5216" h="762" extrusionOk="0">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lt2">
                <a:alpha val="4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94" name="Google Shape;94;p41"/>
            <p:cNvSpPr/>
            <p:nvPr/>
          </p:nvSpPr>
          <p:spPr>
            <a:xfrm>
              <a:off x="3175" y="4335463"/>
              <a:ext cx="8166100" cy="1101725"/>
            </a:xfrm>
            <a:custGeom>
              <a:avLst/>
              <a:gdLst/>
              <a:ahLst/>
              <a:cxnLst/>
              <a:rect l="l" t="t" r="r" b="b"/>
              <a:pathLst>
                <a:path w="5144" h="694" extrusionOk="0">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95" name="Google Shape;95;p41"/>
            <p:cNvSpPr/>
            <p:nvPr/>
          </p:nvSpPr>
          <p:spPr>
            <a:xfrm>
              <a:off x="4156075" y="4316413"/>
              <a:ext cx="4940300" cy="927100"/>
            </a:xfrm>
            <a:custGeom>
              <a:avLst/>
              <a:gdLst/>
              <a:ahLst/>
              <a:cxnLst/>
              <a:rect l="l" t="t" r="r" b="b"/>
              <a:pathLst>
                <a:path w="3112" h="584" extrusionOk="0">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96" name="Google Shape;96;p41"/>
            <p:cNvSpPr/>
            <p:nvPr/>
          </p:nvSpPr>
          <p:spPr>
            <a:xfrm>
              <a:off x="-3905250" y="4294188"/>
              <a:ext cx="13011150" cy="1892300"/>
            </a:xfrm>
            <a:custGeom>
              <a:avLst/>
              <a:gdLst/>
              <a:ahLst/>
              <a:cxnLst/>
              <a:rect l="l" t="t" r="r" b="b"/>
              <a:pathLst>
                <a:path w="8196" h="1192" extrusionOk="0">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grpSp>
      <p:sp>
        <p:nvSpPr>
          <p:cNvPr id="97" name="Google Shape;97;p41"/>
          <p:cNvSpPr txBox="1">
            <a:spLocks noGrp="1"/>
          </p:cNvSpPr>
          <p:nvPr>
            <p:ph type="title"/>
          </p:nvPr>
        </p:nvSpPr>
        <p:spPr>
          <a:xfrm>
            <a:off x="914400" y="2286000"/>
            <a:ext cx="3352800" cy="125272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dk2"/>
              </a:buClr>
              <a:buSzPts val="3200"/>
              <a:buFont typeface="Candara"/>
              <a:buNone/>
              <a:defRPr sz="3200">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41"/>
          <p:cNvSpPr txBox="1">
            <a:spLocks noGrp="1"/>
          </p:cNvSpPr>
          <p:nvPr>
            <p:ph type="body" idx="2"/>
          </p:nvPr>
        </p:nvSpPr>
        <p:spPr>
          <a:xfrm>
            <a:off x="4651962" y="1828800"/>
            <a:ext cx="3904076" cy="3810000"/>
          </a:xfrm>
          <a:prstGeom prst="rect">
            <a:avLst/>
          </a:prstGeom>
          <a:noFill/>
          <a:ln>
            <a:noFill/>
          </a:ln>
        </p:spPr>
        <p:txBody>
          <a:bodyPr spcFirstLastPara="1" wrap="square" lIns="91425" tIns="45700" rIns="91425" bIns="45700" anchor="ctr" anchorCtr="0">
            <a:normAutofit/>
          </a:bodyPr>
          <a:lstStyle>
            <a:lvl1pPr marL="457200" lvl="0" indent="-368300" algn="l">
              <a:spcBef>
                <a:spcPts val="440"/>
              </a:spcBef>
              <a:spcAft>
                <a:spcPts val="0"/>
              </a:spcAft>
              <a:buClr>
                <a:schemeClr val="lt1"/>
              </a:buClr>
              <a:buSzPts val="2200"/>
              <a:buChar char="*"/>
              <a:defRPr sz="2200">
                <a:solidFill>
                  <a:schemeClr val="dk2"/>
                </a:solidFill>
              </a:defRPr>
            </a:lvl1pPr>
            <a:lvl2pPr marL="914400" lvl="1" indent="-355600" algn="l">
              <a:spcBef>
                <a:spcPts val="400"/>
              </a:spcBef>
              <a:spcAft>
                <a:spcPts val="0"/>
              </a:spcAft>
              <a:buClr>
                <a:schemeClr val="lt1"/>
              </a:buClr>
              <a:buSzPts val="2000"/>
              <a:buChar char="*"/>
              <a:defRPr sz="2000">
                <a:solidFill>
                  <a:schemeClr val="dk2"/>
                </a:solidFill>
              </a:defRPr>
            </a:lvl2pPr>
            <a:lvl3pPr marL="1371600" lvl="2" indent="-342900" algn="l">
              <a:spcBef>
                <a:spcPts val="360"/>
              </a:spcBef>
              <a:spcAft>
                <a:spcPts val="0"/>
              </a:spcAft>
              <a:buClr>
                <a:schemeClr val="lt1"/>
              </a:buClr>
              <a:buSzPts val="1800"/>
              <a:buChar char="*"/>
              <a:defRPr sz="1800">
                <a:solidFill>
                  <a:schemeClr val="dk2"/>
                </a:solidFill>
              </a:defRPr>
            </a:lvl3pPr>
            <a:lvl4pPr marL="1828800" lvl="3" indent="-330200" algn="l">
              <a:spcBef>
                <a:spcPts val="320"/>
              </a:spcBef>
              <a:spcAft>
                <a:spcPts val="0"/>
              </a:spcAft>
              <a:buClr>
                <a:schemeClr val="lt1"/>
              </a:buClr>
              <a:buSzPts val="1600"/>
              <a:buChar char="*"/>
              <a:defRPr sz="1600">
                <a:solidFill>
                  <a:schemeClr val="dk2"/>
                </a:solidFill>
              </a:defRPr>
            </a:lvl4pPr>
            <a:lvl5pPr marL="2286000" lvl="4" indent="-330200" algn="l">
              <a:spcBef>
                <a:spcPts val="320"/>
              </a:spcBef>
              <a:spcAft>
                <a:spcPts val="0"/>
              </a:spcAft>
              <a:buClr>
                <a:schemeClr val="lt1"/>
              </a:buClr>
              <a:buSzPts val="1600"/>
              <a:buChar char="*"/>
              <a:defRPr sz="1600">
                <a:solidFill>
                  <a:schemeClr val="dk2"/>
                </a:solidFill>
              </a:defRPr>
            </a:lvl5pPr>
            <a:lvl6pPr marL="2743200" lvl="5" indent="-355600" algn="l">
              <a:spcBef>
                <a:spcPts val="384"/>
              </a:spcBef>
              <a:spcAft>
                <a:spcPts val="0"/>
              </a:spcAft>
              <a:buSzPts val="2000"/>
              <a:buChar char="●"/>
              <a:defRPr sz="2000"/>
            </a:lvl6pPr>
            <a:lvl7pPr marL="3200400" lvl="6" indent="-355600" algn="l">
              <a:spcBef>
                <a:spcPts val="384"/>
              </a:spcBef>
              <a:spcAft>
                <a:spcPts val="0"/>
              </a:spcAft>
              <a:buSzPts val="2000"/>
              <a:buChar char="●"/>
              <a:defRPr sz="2000"/>
            </a:lvl7pPr>
            <a:lvl8pPr marL="3657600" lvl="7" indent="-355600" algn="l">
              <a:spcBef>
                <a:spcPts val="384"/>
              </a:spcBef>
              <a:spcAft>
                <a:spcPts val="0"/>
              </a:spcAft>
              <a:buSzPts val="2000"/>
              <a:buChar char="●"/>
              <a:defRPr sz="2000"/>
            </a:lvl8pPr>
            <a:lvl9pPr marL="4114800" lvl="8" indent="-355600" algn="l">
              <a:spcBef>
                <a:spcPts val="384"/>
              </a:spcBef>
              <a:spcAft>
                <a:spcPts val="0"/>
              </a:spcAft>
              <a:buSzPts val="2000"/>
              <a:buChar char="●"/>
              <a:defRPr sz="20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99"/>
        <p:cNvGrpSpPr/>
        <p:nvPr/>
      </p:nvGrpSpPr>
      <p:grpSpPr>
        <a:xfrm>
          <a:off x="0" y="0"/>
          <a:ext cx="0" cy="0"/>
          <a:chOff x="0" y="0"/>
          <a:chExt cx="0" cy="0"/>
        </a:xfrm>
      </p:grpSpPr>
      <p:sp>
        <p:nvSpPr>
          <p:cNvPr id="100" name="Google Shape;100;p42"/>
          <p:cNvSpPr/>
          <p:nvPr/>
        </p:nvSpPr>
        <p:spPr>
          <a:xfrm>
            <a:off x="228600" y="228600"/>
            <a:ext cx="8695944" cy="6035040"/>
          </a:xfrm>
          <a:prstGeom prst="roundRect">
            <a:avLst>
              <a:gd name="adj" fmla="val 1272"/>
            </a:avLst>
          </a:prstGeom>
          <a:gradFill>
            <a:gsLst>
              <a:gs pos="0">
                <a:srgbClr val="BF0000"/>
              </a:gs>
              <a:gs pos="100000">
                <a:srgbClr val="FF6666"/>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ndara"/>
              <a:ea typeface="Candara"/>
              <a:cs typeface="Candara"/>
              <a:sym typeface="Candara"/>
            </a:endParaRPr>
          </a:p>
        </p:txBody>
      </p:sp>
      <p:grpSp>
        <p:nvGrpSpPr>
          <p:cNvPr id="101" name="Google Shape;101;p42"/>
          <p:cNvGrpSpPr/>
          <p:nvPr/>
        </p:nvGrpSpPr>
        <p:grpSpPr>
          <a:xfrm>
            <a:off x="211665" y="5353963"/>
            <a:ext cx="8723376" cy="1331580"/>
            <a:chOff x="-3905250" y="4294188"/>
            <a:chExt cx="13011150" cy="1892300"/>
          </a:xfrm>
        </p:grpSpPr>
        <p:sp>
          <p:nvSpPr>
            <p:cNvPr id="102" name="Google Shape;102;p42"/>
            <p:cNvSpPr/>
            <p:nvPr/>
          </p:nvSpPr>
          <p:spPr>
            <a:xfrm>
              <a:off x="4810125" y="4500563"/>
              <a:ext cx="4295775" cy="1016000"/>
            </a:xfrm>
            <a:custGeom>
              <a:avLst/>
              <a:gdLst/>
              <a:ahLst/>
              <a:cxnLst/>
              <a:rect l="l" t="t" r="r" b="b"/>
              <a:pathLst>
                <a:path w="2706" h="640" extrusionOk="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lt2">
                <a:alpha val="28627"/>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103" name="Google Shape;103;p42"/>
            <p:cNvSpPr/>
            <p:nvPr/>
          </p:nvSpPr>
          <p:spPr>
            <a:xfrm>
              <a:off x="-309563" y="4318000"/>
              <a:ext cx="8280401" cy="1209675"/>
            </a:xfrm>
            <a:custGeom>
              <a:avLst/>
              <a:gdLst/>
              <a:ahLst/>
              <a:cxnLst/>
              <a:rect l="l" t="t" r="r" b="b"/>
              <a:pathLst>
                <a:path w="5216" h="762" extrusionOk="0">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lt2">
                <a:alpha val="4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104" name="Google Shape;104;p42"/>
            <p:cNvSpPr/>
            <p:nvPr/>
          </p:nvSpPr>
          <p:spPr>
            <a:xfrm>
              <a:off x="3175" y="4335463"/>
              <a:ext cx="8166100" cy="1101725"/>
            </a:xfrm>
            <a:custGeom>
              <a:avLst/>
              <a:gdLst/>
              <a:ahLst/>
              <a:cxnLst/>
              <a:rect l="l" t="t" r="r" b="b"/>
              <a:pathLst>
                <a:path w="5144" h="694" extrusionOk="0">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105" name="Google Shape;105;p42"/>
            <p:cNvSpPr/>
            <p:nvPr/>
          </p:nvSpPr>
          <p:spPr>
            <a:xfrm>
              <a:off x="4156075" y="4316413"/>
              <a:ext cx="4940300" cy="927100"/>
            </a:xfrm>
            <a:custGeom>
              <a:avLst/>
              <a:gdLst/>
              <a:ahLst/>
              <a:cxnLst/>
              <a:rect l="l" t="t" r="r" b="b"/>
              <a:pathLst>
                <a:path w="3112" h="584" extrusionOk="0">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106" name="Google Shape;106;p42"/>
            <p:cNvSpPr/>
            <p:nvPr/>
          </p:nvSpPr>
          <p:spPr>
            <a:xfrm>
              <a:off x="-3905250" y="4294188"/>
              <a:ext cx="13011150" cy="1892300"/>
            </a:xfrm>
            <a:custGeom>
              <a:avLst/>
              <a:gdLst/>
              <a:ahLst/>
              <a:cxnLst/>
              <a:rect l="l" t="t" r="r" b="b"/>
              <a:pathLst>
                <a:path w="8196" h="1192" extrusionOk="0">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grpSp>
      <p:sp>
        <p:nvSpPr>
          <p:cNvPr id="107" name="Google Shape;107;p42"/>
          <p:cNvSpPr txBox="1">
            <a:spLocks noGrp="1"/>
          </p:cNvSpPr>
          <p:nvPr>
            <p:ph type="title"/>
          </p:nvPr>
        </p:nvSpPr>
        <p:spPr>
          <a:xfrm>
            <a:off x="4874155" y="338667"/>
            <a:ext cx="3812645" cy="2429934"/>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FFFFFF"/>
              </a:buClr>
              <a:buSzPts val="2800"/>
              <a:buFont typeface="Candara"/>
              <a:buNone/>
              <a:defRPr sz="2800" b="0">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42"/>
          <p:cNvSpPr txBox="1">
            <a:spLocks noGrp="1"/>
          </p:cNvSpPr>
          <p:nvPr>
            <p:ph type="body" idx="1"/>
          </p:nvPr>
        </p:nvSpPr>
        <p:spPr>
          <a:xfrm>
            <a:off x="4868333" y="2785533"/>
            <a:ext cx="3818467" cy="2421467"/>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SzPts val="1800"/>
              <a:buNone/>
              <a:defRPr sz="1800">
                <a:solidFill>
                  <a:srgbClr val="FFFFFF"/>
                </a:solidFill>
              </a:defRPr>
            </a:lvl1pPr>
            <a:lvl2pPr marL="914400" lvl="1" indent="-228600" algn="l">
              <a:spcBef>
                <a:spcPts val="240"/>
              </a:spcBef>
              <a:spcAft>
                <a:spcPts val="0"/>
              </a:spcAft>
              <a:buSzPts val="1200"/>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384"/>
              </a:spcBef>
              <a:spcAft>
                <a:spcPts val="0"/>
              </a:spcAft>
              <a:buSzPts val="900"/>
              <a:buNone/>
              <a:defRPr sz="900"/>
            </a:lvl6pPr>
            <a:lvl7pPr marL="3200400" lvl="6" indent="-228600" algn="l">
              <a:spcBef>
                <a:spcPts val="384"/>
              </a:spcBef>
              <a:spcAft>
                <a:spcPts val="0"/>
              </a:spcAft>
              <a:buSzPts val="900"/>
              <a:buNone/>
              <a:defRPr sz="900"/>
            </a:lvl7pPr>
            <a:lvl8pPr marL="3657600" lvl="7" indent="-228600" algn="l">
              <a:spcBef>
                <a:spcPts val="384"/>
              </a:spcBef>
              <a:spcAft>
                <a:spcPts val="0"/>
              </a:spcAft>
              <a:buSzPts val="900"/>
              <a:buNone/>
              <a:defRPr sz="900"/>
            </a:lvl8pPr>
            <a:lvl9pPr marL="4114800" lvl="8" indent="-228600" algn="l">
              <a:spcBef>
                <a:spcPts val="384"/>
              </a:spcBef>
              <a:spcAft>
                <a:spcPts val="0"/>
              </a:spcAft>
              <a:buSzPts val="900"/>
              <a:buNone/>
              <a:defRPr sz="900"/>
            </a:lvl9pPr>
          </a:lstStyle>
          <a:p>
            <a:endParaRPr/>
          </a:p>
        </p:txBody>
      </p:sp>
      <p:sp>
        <p:nvSpPr>
          <p:cNvPr id="109" name="Google Shape;109;p42"/>
          <p:cNvSpPr txBox="1">
            <a:spLocks noGrp="1"/>
          </p:cNvSpPr>
          <p:nvPr>
            <p:ph type="dt" idx="10"/>
          </p:nvPr>
        </p:nvSpPr>
        <p:spPr>
          <a:xfrm>
            <a:off x="5163672" y="6250164"/>
            <a:ext cx="3786690"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42"/>
          <p:cNvSpPr txBox="1">
            <a:spLocks noGrp="1"/>
          </p:cNvSpPr>
          <p:nvPr>
            <p:ph type="ftr" idx="11"/>
          </p:nvPr>
        </p:nvSpPr>
        <p:spPr>
          <a:xfrm>
            <a:off x="193638" y="6250164"/>
            <a:ext cx="378669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42"/>
          <p:cNvSpPr txBox="1">
            <a:spLocks noGrp="1"/>
          </p:cNvSpPr>
          <p:nvPr>
            <p:ph type="sldNum" idx="12"/>
          </p:nvPr>
        </p:nvSpPr>
        <p:spPr>
          <a:xfrm>
            <a:off x="3991088" y="6250163"/>
            <a:ext cx="1161826"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112" name="Google Shape;112;p42"/>
          <p:cNvSpPr>
            <a:spLocks noGrp="1"/>
          </p:cNvSpPr>
          <p:nvPr>
            <p:ph type="pic" idx="2"/>
          </p:nvPr>
        </p:nvSpPr>
        <p:spPr>
          <a:xfrm>
            <a:off x="838200" y="1371600"/>
            <a:ext cx="3566160" cy="2926080"/>
          </a:xfrm>
          <a:prstGeom prst="roundRect">
            <a:avLst>
              <a:gd name="adj" fmla="val 3924"/>
            </a:avLst>
          </a:prstGeom>
          <a:solidFill>
            <a:schemeClr val="accent1"/>
          </a:solidFill>
          <a:ln>
            <a:noFill/>
          </a:ln>
          <a:effectLst>
            <a:reflection stA="30000" endPos="30000" dist="5000" dir="5400000" sy="-100000" algn="bl" rotWithShape="0"/>
          </a:effectLst>
        </p:spPr>
        <p:txBody>
          <a:bodyPr spcFirstLastPara="1" wrap="square" lIns="91425" tIns="45700" rIns="91425" bIns="45700" anchor="t" anchorCtr="0">
            <a:normAutofit/>
          </a:bodyPr>
          <a:lstStyle>
            <a:lvl1pPr marR="0" lvl="0" algn="ctr" rtl="0">
              <a:spcBef>
                <a:spcPts val="640"/>
              </a:spcBef>
              <a:spcAft>
                <a:spcPts val="0"/>
              </a:spcAft>
              <a:buClr>
                <a:schemeClr val="accent1"/>
              </a:buClr>
              <a:buSzPts val="3200"/>
              <a:buFont typeface="Noto Sans Symbols"/>
              <a:buNone/>
              <a:defRPr sz="3200" b="0" i="0" u="none" strike="noStrike" cap="none">
                <a:solidFill>
                  <a:schemeClr val="lt1"/>
                </a:solidFill>
                <a:latin typeface="Candara"/>
                <a:ea typeface="Candara"/>
                <a:cs typeface="Candara"/>
                <a:sym typeface="Candara"/>
              </a:defRPr>
            </a:lvl1pPr>
            <a:lvl2pPr marR="0" lvl="1" algn="l" rtl="0">
              <a:spcBef>
                <a:spcPts val="560"/>
              </a:spcBef>
              <a:spcAft>
                <a:spcPts val="0"/>
              </a:spcAft>
              <a:buClr>
                <a:schemeClr val="accent1"/>
              </a:buClr>
              <a:buSzPts val="2800"/>
              <a:buFont typeface="Noto Sans Symbols"/>
              <a:buNone/>
              <a:defRPr sz="2800" b="0" i="0" u="none" strike="noStrike" cap="none">
                <a:solidFill>
                  <a:schemeClr val="dk2"/>
                </a:solidFill>
                <a:latin typeface="Candara"/>
                <a:ea typeface="Candara"/>
                <a:cs typeface="Candara"/>
                <a:sym typeface="Candara"/>
              </a:defRPr>
            </a:lvl2pPr>
            <a:lvl3pPr marR="0" lvl="2" algn="l" rtl="0">
              <a:spcBef>
                <a:spcPts val="480"/>
              </a:spcBef>
              <a:spcAft>
                <a:spcPts val="0"/>
              </a:spcAft>
              <a:buClr>
                <a:schemeClr val="accent1"/>
              </a:buClr>
              <a:buSzPts val="2400"/>
              <a:buFont typeface="Noto Sans Symbols"/>
              <a:buNone/>
              <a:defRPr sz="2400" b="0" i="0" u="none" strike="noStrike" cap="none">
                <a:solidFill>
                  <a:schemeClr val="dk2"/>
                </a:solidFill>
                <a:latin typeface="Candara"/>
                <a:ea typeface="Candara"/>
                <a:cs typeface="Candara"/>
                <a:sym typeface="Candara"/>
              </a:defRPr>
            </a:lvl3pPr>
            <a:lvl4pPr marR="0" lvl="3" algn="l" rtl="0">
              <a:spcBef>
                <a:spcPts val="400"/>
              </a:spcBef>
              <a:spcAft>
                <a:spcPts val="0"/>
              </a:spcAft>
              <a:buClr>
                <a:schemeClr val="accent1"/>
              </a:buClr>
              <a:buSzPts val="2000"/>
              <a:buFont typeface="Noto Sans Symbols"/>
              <a:buNone/>
              <a:defRPr sz="2000" b="0" i="0" u="none" strike="noStrike" cap="none">
                <a:solidFill>
                  <a:schemeClr val="dk2"/>
                </a:solidFill>
                <a:latin typeface="Candara"/>
                <a:ea typeface="Candara"/>
                <a:cs typeface="Candara"/>
                <a:sym typeface="Candara"/>
              </a:defRPr>
            </a:lvl4pPr>
            <a:lvl5pPr marR="0" lvl="4" algn="l" rtl="0">
              <a:spcBef>
                <a:spcPts val="400"/>
              </a:spcBef>
              <a:spcAft>
                <a:spcPts val="0"/>
              </a:spcAft>
              <a:buClr>
                <a:schemeClr val="accent1"/>
              </a:buClr>
              <a:buSzPts val="2000"/>
              <a:buFont typeface="Noto Sans Symbols"/>
              <a:buNone/>
              <a:defRPr sz="2000" b="0" i="0" u="none" strike="noStrike" cap="none">
                <a:solidFill>
                  <a:schemeClr val="dk2"/>
                </a:solidFill>
                <a:latin typeface="Candara"/>
                <a:ea typeface="Candara"/>
                <a:cs typeface="Candara"/>
                <a:sym typeface="Candara"/>
              </a:defRPr>
            </a:lvl5pPr>
            <a:lvl6pPr marR="0" lvl="5" algn="l" rtl="0">
              <a:spcBef>
                <a:spcPts val="384"/>
              </a:spcBef>
              <a:spcAft>
                <a:spcPts val="0"/>
              </a:spcAft>
              <a:buClr>
                <a:schemeClr val="accent1"/>
              </a:buClr>
              <a:buSzPts val="2000"/>
              <a:buFont typeface="Noto Sans Symbols"/>
              <a:buNone/>
              <a:defRPr sz="2000" b="0" i="0" u="none" strike="noStrike" cap="none">
                <a:solidFill>
                  <a:schemeClr val="dk2"/>
                </a:solidFill>
                <a:latin typeface="Candara"/>
                <a:ea typeface="Candara"/>
                <a:cs typeface="Candara"/>
                <a:sym typeface="Candara"/>
              </a:defRPr>
            </a:lvl6pPr>
            <a:lvl7pPr marR="0" lvl="6" algn="l" rtl="0">
              <a:spcBef>
                <a:spcPts val="384"/>
              </a:spcBef>
              <a:spcAft>
                <a:spcPts val="0"/>
              </a:spcAft>
              <a:buClr>
                <a:schemeClr val="accent1"/>
              </a:buClr>
              <a:buSzPts val="2000"/>
              <a:buFont typeface="Noto Sans Symbols"/>
              <a:buNone/>
              <a:defRPr sz="2000" b="0" i="0" u="none" strike="noStrike" cap="none">
                <a:solidFill>
                  <a:schemeClr val="dk2"/>
                </a:solidFill>
                <a:latin typeface="Candara"/>
                <a:ea typeface="Candara"/>
                <a:cs typeface="Candara"/>
                <a:sym typeface="Candara"/>
              </a:defRPr>
            </a:lvl7pPr>
            <a:lvl8pPr marR="0" lvl="7" algn="l" rtl="0">
              <a:spcBef>
                <a:spcPts val="384"/>
              </a:spcBef>
              <a:spcAft>
                <a:spcPts val="0"/>
              </a:spcAft>
              <a:buClr>
                <a:schemeClr val="accent1"/>
              </a:buClr>
              <a:buSzPts val="2000"/>
              <a:buFont typeface="Noto Sans Symbols"/>
              <a:buNone/>
              <a:defRPr sz="2000" b="0" i="0" u="none" strike="noStrike" cap="none">
                <a:solidFill>
                  <a:schemeClr val="dk2"/>
                </a:solidFill>
                <a:latin typeface="Candara"/>
                <a:ea typeface="Candara"/>
                <a:cs typeface="Candara"/>
                <a:sym typeface="Candara"/>
              </a:defRPr>
            </a:lvl8pPr>
            <a:lvl9pPr marR="0" lvl="8" algn="l" rtl="0">
              <a:spcBef>
                <a:spcPts val="384"/>
              </a:spcBef>
              <a:spcAft>
                <a:spcPts val="0"/>
              </a:spcAft>
              <a:buClr>
                <a:schemeClr val="accent1"/>
              </a:buClr>
              <a:buSzPts val="2000"/>
              <a:buFont typeface="Noto Sans Symbols"/>
              <a:buNone/>
              <a:defRPr sz="2000" b="0" i="0" u="none" strike="noStrike" cap="none">
                <a:solidFill>
                  <a:schemeClr val="dk2"/>
                </a:solidFill>
                <a:latin typeface="Candara"/>
                <a:ea typeface="Candara"/>
                <a:cs typeface="Candara"/>
                <a:sym typeface="Candara"/>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3"/>
          <p:cNvSpPr/>
          <p:nvPr/>
        </p:nvSpPr>
        <p:spPr>
          <a:xfrm>
            <a:off x="228600" y="228600"/>
            <a:ext cx="8695944" cy="2468880"/>
          </a:xfrm>
          <a:prstGeom prst="roundRect">
            <a:avLst>
              <a:gd name="adj" fmla="val 3362"/>
            </a:avLst>
          </a:prstGeom>
          <a:gradFill>
            <a:gsLst>
              <a:gs pos="0">
                <a:srgbClr val="BF0000"/>
              </a:gs>
              <a:gs pos="90000">
                <a:srgbClr val="FF6666"/>
              </a:gs>
              <a:gs pos="100000">
                <a:srgbClr val="FF6666"/>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ndara"/>
              <a:ea typeface="Candara"/>
              <a:cs typeface="Candara"/>
              <a:sym typeface="Candara"/>
            </a:endParaRPr>
          </a:p>
        </p:txBody>
      </p:sp>
      <p:grpSp>
        <p:nvGrpSpPr>
          <p:cNvPr id="11" name="Google Shape;11;p33"/>
          <p:cNvGrpSpPr/>
          <p:nvPr/>
        </p:nvGrpSpPr>
        <p:grpSpPr>
          <a:xfrm>
            <a:off x="211665" y="1679429"/>
            <a:ext cx="8723376" cy="1329874"/>
            <a:chOff x="-3905251" y="4294188"/>
            <a:chExt cx="13027839" cy="1892300"/>
          </a:xfrm>
        </p:grpSpPr>
        <p:sp>
          <p:nvSpPr>
            <p:cNvPr id="12" name="Google Shape;12;p33"/>
            <p:cNvSpPr/>
            <p:nvPr/>
          </p:nvSpPr>
          <p:spPr>
            <a:xfrm>
              <a:off x="4810125" y="4500563"/>
              <a:ext cx="4295775" cy="1016000"/>
            </a:xfrm>
            <a:custGeom>
              <a:avLst/>
              <a:gdLst/>
              <a:ahLst/>
              <a:cxnLst/>
              <a:rect l="l" t="t" r="r" b="b"/>
              <a:pathLst>
                <a:path w="2706" h="640" extrusionOk="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lt2">
                <a:alpha val="28627"/>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13" name="Google Shape;13;p33"/>
            <p:cNvSpPr/>
            <p:nvPr/>
          </p:nvSpPr>
          <p:spPr>
            <a:xfrm>
              <a:off x="-309563" y="4318000"/>
              <a:ext cx="8280401" cy="1209675"/>
            </a:xfrm>
            <a:custGeom>
              <a:avLst/>
              <a:gdLst/>
              <a:ahLst/>
              <a:cxnLst/>
              <a:rect l="l" t="t" r="r" b="b"/>
              <a:pathLst>
                <a:path w="5216" h="762" extrusionOk="0">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lt2">
                <a:alpha val="4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14" name="Google Shape;14;p33"/>
            <p:cNvSpPr/>
            <p:nvPr/>
          </p:nvSpPr>
          <p:spPr>
            <a:xfrm>
              <a:off x="3175" y="4335463"/>
              <a:ext cx="8166100" cy="1101725"/>
            </a:xfrm>
            <a:custGeom>
              <a:avLst/>
              <a:gdLst/>
              <a:ahLst/>
              <a:cxnLst/>
              <a:rect l="l" t="t" r="r" b="b"/>
              <a:pathLst>
                <a:path w="5144" h="694" extrusionOk="0">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15" name="Google Shape;15;p33"/>
            <p:cNvSpPr/>
            <p:nvPr/>
          </p:nvSpPr>
          <p:spPr>
            <a:xfrm>
              <a:off x="4156075" y="4316413"/>
              <a:ext cx="4940300" cy="927100"/>
            </a:xfrm>
            <a:custGeom>
              <a:avLst/>
              <a:gdLst/>
              <a:ahLst/>
              <a:cxnLst/>
              <a:rect l="l" t="t" r="r" b="b"/>
              <a:pathLst>
                <a:path w="3112" h="584" extrusionOk="0">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9525" cap="flat" cmpd="sng">
              <a:solidFill>
                <a:srgbClr val="FFFFF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16" name="Google Shape;16;p33"/>
            <p:cNvSpPr/>
            <p:nvPr/>
          </p:nvSpPr>
          <p:spPr>
            <a:xfrm>
              <a:off x="-3905251" y="4294188"/>
              <a:ext cx="13027839" cy="1892300"/>
            </a:xfrm>
            <a:custGeom>
              <a:avLst/>
              <a:gdLst/>
              <a:ahLst/>
              <a:cxnLst/>
              <a:rect l="l" t="t" r="r" b="b"/>
              <a:pathLst>
                <a:path w="8196" h="1192" extrusionOk="0">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grpSp>
      <p:sp>
        <p:nvSpPr>
          <p:cNvPr id="17" name="Google Shape;17;p33"/>
          <p:cNvSpPr txBox="1">
            <a:spLocks noGrp="1"/>
          </p:cNvSpPr>
          <p:nvPr>
            <p:ph type="title"/>
          </p:nvPr>
        </p:nvSpPr>
        <p:spPr>
          <a:xfrm>
            <a:off x="457200" y="338328"/>
            <a:ext cx="8229600" cy="1252728"/>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rgbClr val="FFFFFF"/>
              </a:buClr>
              <a:buSzPts val="4400"/>
              <a:buFont typeface="Candara"/>
              <a:buNone/>
              <a:defRPr sz="4400" b="0" i="0" u="none" strike="noStrike" cap="none">
                <a:solidFill>
                  <a:srgbClr val="FFFFFF"/>
                </a:solidFill>
                <a:latin typeface="Candara"/>
                <a:ea typeface="Candara"/>
                <a:cs typeface="Candara"/>
                <a:sym typeface="Candara"/>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8" name="Google Shape;18;p33"/>
          <p:cNvSpPr txBox="1">
            <a:spLocks noGrp="1"/>
          </p:cNvSpPr>
          <p:nvPr>
            <p:ph type="dt" idx="10"/>
          </p:nvPr>
        </p:nvSpPr>
        <p:spPr>
          <a:xfrm>
            <a:off x="5163672" y="6250164"/>
            <a:ext cx="3786690"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00">
                <a:solidFill>
                  <a:schemeClr val="dk2"/>
                </a:solidFill>
                <a:latin typeface="Candara"/>
                <a:ea typeface="Candara"/>
                <a:cs typeface="Candara"/>
                <a:sym typeface="Candara"/>
              </a:defRPr>
            </a:lvl1pPr>
            <a:lvl2pPr marR="0" lvl="1" algn="l" rtl="0">
              <a:spcBef>
                <a:spcPts val="0"/>
              </a:spcBef>
              <a:spcAft>
                <a:spcPts val="0"/>
              </a:spcAft>
              <a:buSzPts val="1400"/>
              <a:buNone/>
              <a:defRPr sz="1800" b="0" i="0" u="none" strike="noStrike" cap="none">
                <a:solidFill>
                  <a:schemeClr val="dk1"/>
                </a:solidFill>
                <a:latin typeface="Candara"/>
                <a:ea typeface="Candara"/>
                <a:cs typeface="Candara"/>
                <a:sym typeface="Candara"/>
              </a:defRPr>
            </a:lvl2pPr>
            <a:lvl3pPr marR="0" lvl="2" algn="l" rtl="0">
              <a:spcBef>
                <a:spcPts val="0"/>
              </a:spcBef>
              <a:spcAft>
                <a:spcPts val="0"/>
              </a:spcAft>
              <a:buSzPts val="1400"/>
              <a:buNone/>
              <a:defRPr sz="1800" b="0" i="0" u="none" strike="noStrike" cap="none">
                <a:solidFill>
                  <a:schemeClr val="dk1"/>
                </a:solidFill>
                <a:latin typeface="Candara"/>
                <a:ea typeface="Candara"/>
                <a:cs typeface="Candara"/>
                <a:sym typeface="Candara"/>
              </a:defRPr>
            </a:lvl3pPr>
            <a:lvl4pPr marR="0" lvl="3" algn="l" rtl="0">
              <a:spcBef>
                <a:spcPts val="0"/>
              </a:spcBef>
              <a:spcAft>
                <a:spcPts val="0"/>
              </a:spcAft>
              <a:buSzPts val="1400"/>
              <a:buNone/>
              <a:defRPr sz="1800" b="0" i="0" u="none" strike="noStrike" cap="none">
                <a:solidFill>
                  <a:schemeClr val="dk1"/>
                </a:solidFill>
                <a:latin typeface="Candara"/>
                <a:ea typeface="Candara"/>
                <a:cs typeface="Candara"/>
                <a:sym typeface="Candara"/>
              </a:defRPr>
            </a:lvl4pPr>
            <a:lvl5pPr marR="0" lvl="4" algn="l" rtl="0">
              <a:spcBef>
                <a:spcPts val="0"/>
              </a:spcBef>
              <a:spcAft>
                <a:spcPts val="0"/>
              </a:spcAft>
              <a:buSzPts val="1400"/>
              <a:buNone/>
              <a:defRPr sz="1800" b="0" i="0" u="none" strike="noStrike" cap="none">
                <a:solidFill>
                  <a:schemeClr val="dk1"/>
                </a:solidFill>
                <a:latin typeface="Candara"/>
                <a:ea typeface="Candara"/>
                <a:cs typeface="Candara"/>
                <a:sym typeface="Candara"/>
              </a:defRPr>
            </a:lvl5pPr>
            <a:lvl6pPr marR="0" lvl="5" algn="l" rtl="0">
              <a:spcBef>
                <a:spcPts val="0"/>
              </a:spcBef>
              <a:spcAft>
                <a:spcPts val="0"/>
              </a:spcAft>
              <a:buSzPts val="1400"/>
              <a:buNone/>
              <a:defRPr sz="1800" b="0" i="0" u="none" strike="noStrike" cap="none">
                <a:solidFill>
                  <a:schemeClr val="dk1"/>
                </a:solidFill>
                <a:latin typeface="Candara"/>
                <a:ea typeface="Candara"/>
                <a:cs typeface="Candara"/>
                <a:sym typeface="Candara"/>
              </a:defRPr>
            </a:lvl6pPr>
            <a:lvl7pPr marR="0" lvl="6" algn="l" rtl="0">
              <a:spcBef>
                <a:spcPts val="0"/>
              </a:spcBef>
              <a:spcAft>
                <a:spcPts val="0"/>
              </a:spcAft>
              <a:buSzPts val="1400"/>
              <a:buNone/>
              <a:defRPr sz="1800" b="0" i="0" u="none" strike="noStrike" cap="none">
                <a:solidFill>
                  <a:schemeClr val="dk1"/>
                </a:solidFill>
                <a:latin typeface="Candara"/>
                <a:ea typeface="Candara"/>
                <a:cs typeface="Candara"/>
                <a:sym typeface="Candara"/>
              </a:defRPr>
            </a:lvl7pPr>
            <a:lvl8pPr marR="0" lvl="7" algn="l" rtl="0">
              <a:spcBef>
                <a:spcPts val="0"/>
              </a:spcBef>
              <a:spcAft>
                <a:spcPts val="0"/>
              </a:spcAft>
              <a:buSzPts val="1400"/>
              <a:buNone/>
              <a:defRPr sz="1800" b="0" i="0" u="none" strike="noStrike" cap="none">
                <a:solidFill>
                  <a:schemeClr val="dk1"/>
                </a:solidFill>
                <a:latin typeface="Candara"/>
                <a:ea typeface="Candara"/>
                <a:cs typeface="Candara"/>
                <a:sym typeface="Candara"/>
              </a:defRPr>
            </a:lvl8pPr>
            <a:lvl9pPr marR="0" lvl="8" algn="l" rtl="0">
              <a:spcBef>
                <a:spcPts val="0"/>
              </a:spcBef>
              <a:spcAft>
                <a:spcPts val="0"/>
              </a:spcAft>
              <a:buSzPts val="1400"/>
              <a:buNone/>
              <a:defRPr sz="1800" b="0" i="0" u="none" strike="noStrike" cap="none">
                <a:solidFill>
                  <a:schemeClr val="dk1"/>
                </a:solidFill>
                <a:latin typeface="Candara"/>
                <a:ea typeface="Candara"/>
                <a:cs typeface="Candara"/>
                <a:sym typeface="Candara"/>
              </a:defRPr>
            </a:lvl9pPr>
          </a:lstStyle>
          <a:p>
            <a:endParaRPr/>
          </a:p>
        </p:txBody>
      </p:sp>
      <p:sp>
        <p:nvSpPr>
          <p:cNvPr id="19" name="Google Shape;19;p33"/>
          <p:cNvSpPr txBox="1">
            <a:spLocks noGrp="1"/>
          </p:cNvSpPr>
          <p:nvPr>
            <p:ph type="ftr" idx="11"/>
          </p:nvPr>
        </p:nvSpPr>
        <p:spPr>
          <a:xfrm>
            <a:off x="193638" y="6250164"/>
            <a:ext cx="3786691"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00">
                <a:solidFill>
                  <a:schemeClr val="dk2"/>
                </a:solidFill>
                <a:latin typeface="Candara"/>
                <a:ea typeface="Candara"/>
                <a:cs typeface="Candara"/>
                <a:sym typeface="Candara"/>
              </a:defRPr>
            </a:lvl1pPr>
            <a:lvl2pPr marR="0" lvl="1" algn="l" rtl="0">
              <a:spcBef>
                <a:spcPts val="0"/>
              </a:spcBef>
              <a:spcAft>
                <a:spcPts val="0"/>
              </a:spcAft>
              <a:buSzPts val="1400"/>
              <a:buNone/>
              <a:defRPr sz="1800" b="0" i="0" u="none" strike="noStrike" cap="none">
                <a:solidFill>
                  <a:schemeClr val="dk1"/>
                </a:solidFill>
                <a:latin typeface="Candara"/>
                <a:ea typeface="Candara"/>
                <a:cs typeface="Candara"/>
                <a:sym typeface="Candara"/>
              </a:defRPr>
            </a:lvl2pPr>
            <a:lvl3pPr marR="0" lvl="2" algn="l" rtl="0">
              <a:spcBef>
                <a:spcPts val="0"/>
              </a:spcBef>
              <a:spcAft>
                <a:spcPts val="0"/>
              </a:spcAft>
              <a:buSzPts val="1400"/>
              <a:buNone/>
              <a:defRPr sz="1800" b="0" i="0" u="none" strike="noStrike" cap="none">
                <a:solidFill>
                  <a:schemeClr val="dk1"/>
                </a:solidFill>
                <a:latin typeface="Candara"/>
                <a:ea typeface="Candara"/>
                <a:cs typeface="Candara"/>
                <a:sym typeface="Candara"/>
              </a:defRPr>
            </a:lvl3pPr>
            <a:lvl4pPr marR="0" lvl="3" algn="l" rtl="0">
              <a:spcBef>
                <a:spcPts val="0"/>
              </a:spcBef>
              <a:spcAft>
                <a:spcPts val="0"/>
              </a:spcAft>
              <a:buSzPts val="1400"/>
              <a:buNone/>
              <a:defRPr sz="1800" b="0" i="0" u="none" strike="noStrike" cap="none">
                <a:solidFill>
                  <a:schemeClr val="dk1"/>
                </a:solidFill>
                <a:latin typeface="Candara"/>
                <a:ea typeface="Candara"/>
                <a:cs typeface="Candara"/>
                <a:sym typeface="Candara"/>
              </a:defRPr>
            </a:lvl4pPr>
            <a:lvl5pPr marR="0" lvl="4" algn="l" rtl="0">
              <a:spcBef>
                <a:spcPts val="0"/>
              </a:spcBef>
              <a:spcAft>
                <a:spcPts val="0"/>
              </a:spcAft>
              <a:buSzPts val="1400"/>
              <a:buNone/>
              <a:defRPr sz="1800" b="0" i="0" u="none" strike="noStrike" cap="none">
                <a:solidFill>
                  <a:schemeClr val="dk1"/>
                </a:solidFill>
                <a:latin typeface="Candara"/>
                <a:ea typeface="Candara"/>
                <a:cs typeface="Candara"/>
                <a:sym typeface="Candara"/>
              </a:defRPr>
            </a:lvl5pPr>
            <a:lvl6pPr marR="0" lvl="5" algn="l" rtl="0">
              <a:spcBef>
                <a:spcPts val="0"/>
              </a:spcBef>
              <a:spcAft>
                <a:spcPts val="0"/>
              </a:spcAft>
              <a:buSzPts val="1400"/>
              <a:buNone/>
              <a:defRPr sz="1800" b="0" i="0" u="none" strike="noStrike" cap="none">
                <a:solidFill>
                  <a:schemeClr val="dk1"/>
                </a:solidFill>
                <a:latin typeface="Candara"/>
                <a:ea typeface="Candara"/>
                <a:cs typeface="Candara"/>
                <a:sym typeface="Candara"/>
              </a:defRPr>
            </a:lvl6pPr>
            <a:lvl7pPr marR="0" lvl="6" algn="l" rtl="0">
              <a:spcBef>
                <a:spcPts val="0"/>
              </a:spcBef>
              <a:spcAft>
                <a:spcPts val="0"/>
              </a:spcAft>
              <a:buSzPts val="1400"/>
              <a:buNone/>
              <a:defRPr sz="1800" b="0" i="0" u="none" strike="noStrike" cap="none">
                <a:solidFill>
                  <a:schemeClr val="dk1"/>
                </a:solidFill>
                <a:latin typeface="Candara"/>
                <a:ea typeface="Candara"/>
                <a:cs typeface="Candara"/>
                <a:sym typeface="Candara"/>
              </a:defRPr>
            </a:lvl7pPr>
            <a:lvl8pPr marR="0" lvl="7" algn="l" rtl="0">
              <a:spcBef>
                <a:spcPts val="0"/>
              </a:spcBef>
              <a:spcAft>
                <a:spcPts val="0"/>
              </a:spcAft>
              <a:buSzPts val="1400"/>
              <a:buNone/>
              <a:defRPr sz="1800" b="0" i="0" u="none" strike="noStrike" cap="none">
                <a:solidFill>
                  <a:schemeClr val="dk1"/>
                </a:solidFill>
                <a:latin typeface="Candara"/>
                <a:ea typeface="Candara"/>
                <a:cs typeface="Candara"/>
                <a:sym typeface="Candara"/>
              </a:defRPr>
            </a:lvl8pPr>
            <a:lvl9pPr marR="0" lvl="8" algn="l" rtl="0">
              <a:spcBef>
                <a:spcPts val="0"/>
              </a:spcBef>
              <a:spcAft>
                <a:spcPts val="0"/>
              </a:spcAft>
              <a:buSzPts val="1400"/>
              <a:buNone/>
              <a:defRPr sz="1800" b="0" i="0" u="none" strike="noStrike" cap="none">
                <a:solidFill>
                  <a:schemeClr val="dk1"/>
                </a:solidFill>
                <a:latin typeface="Candara"/>
                <a:ea typeface="Candara"/>
                <a:cs typeface="Candara"/>
                <a:sym typeface="Candara"/>
              </a:defRPr>
            </a:lvl9pPr>
          </a:lstStyle>
          <a:p>
            <a:endParaRPr/>
          </a:p>
        </p:txBody>
      </p:sp>
      <p:sp>
        <p:nvSpPr>
          <p:cNvPr id="20" name="Google Shape;20;p33"/>
          <p:cNvSpPr txBox="1">
            <a:spLocks noGrp="1"/>
          </p:cNvSpPr>
          <p:nvPr>
            <p:ph type="sldNum" idx="12"/>
          </p:nvPr>
        </p:nvSpPr>
        <p:spPr>
          <a:xfrm>
            <a:off x="3991088" y="6250163"/>
            <a:ext cx="1161826"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000" b="0" u="none">
                <a:solidFill>
                  <a:schemeClr val="dk2"/>
                </a:solidFill>
                <a:latin typeface="Candara"/>
                <a:ea typeface="Candara"/>
                <a:cs typeface="Candara"/>
                <a:sym typeface="Candara"/>
              </a:defRPr>
            </a:lvl1pPr>
            <a:lvl2pPr marL="0" marR="0" lvl="1" indent="0" algn="ctr" rtl="0">
              <a:spcBef>
                <a:spcPts val="0"/>
              </a:spcBef>
              <a:buNone/>
              <a:defRPr sz="1000" b="0" u="none">
                <a:solidFill>
                  <a:schemeClr val="dk2"/>
                </a:solidFill>
                <a:latin typeface="Candara"/>
                <a:ea typeface="Candara"/>
                <a:cs typeface="Candara"/>
                <a:sym typeface="Candara"/>
              </a:defRPr>
            </a:lvl2pPr>
            <a:lvl3pPr marL="0" marR="0" lvl="2" indent="0" algn="ctr" rtl="0">
              <a:spcBef>
                <a:spcPts val="0"/>
              </a:spcBef>
              <a:buNone/>
              <a:defRPr sz="1000" b="0" u="none">
                <a:solidFill>
                  <a:schemeClr val="dk2"/>
                </a:solidFill>
                <a:latin typeface="Candara"/>
                <a:ea typeface="Candara"/>
                <a:cs typeface="Candara"/>
                <a:sym typeface="Candara"/>
              </a:defRPr>
            </a:lvl3pPr>
            <a:lvl4pPr marL="0" marR="0" lvl="3" indent="0" algn="ctr" rtl="0">
              <a:spcBef>
                <a:spcPts val="0"/>
              </a:spcBef>
              <a:buNone/>
              <a:defRPr sz="1000" b="0" u="none">
                <a:solidFill>
                  <a:schemeClr val="dk2"/>
                </a:solidFill>
                <a:latin typeface="Candara"/>
                <a:ea typeface="Candara"/>
                <a:cs typeface="Candara"/>
                <a:sym typeface="Candara"/>
              </a:defRPr>
            </a:lvl4pPr>
            <a:lvl5pPr marL="0" marR="0" lvl="4" indent="0" algn="ctr" rtl="0">
              <a:spcBef>
                <a:spcPts val="0"/>
              </a:spcBef>
              <a:buNone/>
              <a:defRPr sz="1000" b="0" u="none">
                <a:solidFill>
                  <a:schemeClr val="dk2"/>
                </a:solidFill>
                <a:latin typeface="Candara"/>
                <a:ea typeface="Candara"/>
                <a:cs typeface="Candara"/>
                <a:sym typeface="Candara"/>
              </a:defRPr>
            </a:lvl5pPr>
            <a:lvl6pPr marL="0" marR="0" lvl="5" indent="0" algn="ctr" rtl="0">
              <a:spcBef>
                <a:spcPts val="0"/>
              </a:spcBef>
              <a:buNone/>
              <a:defRPr sz="1000" b="0" u="none">
                <a:solidFill>
                  <a:schemeClr val="dk2"/>
                </a:solidFill>
                <a:latin typeface="Candara"/>
                <a:ea typeface="Candara"/>
                <a:cs typeface="Candara"/>
                <a:sym typeface="Candara"/>
              </a:defRPr>
            </a:lvl6pPr>
            <a:lvl7pPr marL="0" marR="0" lvl="6" indent="0" algn="ctr" rtl="0">
              <a:spcBef>
                <a:spcPts val="0"/>
              </a:spcBef>
              <a:buNone/>
              <a:defRPr sz="1000" b="0" u="none">
                <a:solidFill>
                  <a:schemeClr val="dk2"/>
                </a:solidFill>
                <a:latin typeface="Candara"/>
                <a:ea typeface="Candara"/>
                <a:cs typeface="Candara"/>
                <a:sym typeface="Candara"/>
              </a:defRPr>
            </a:lvl7pPr>
            <a:lvl8pPr marL="0" marR="0" lvl="7" indent="0" algn="ctr" rtl="0">
              <a:spcBef>
                <a:spcPts val="0"/>
              </a:spcBef>
              <a:buNone/>
              <a:defRPr sz="1000" b="0" u="none">
                <a:solidFill>
                  <a:schemeClr val="dk2"/>
                </a:solidFill>
                <a:latin typeface="Candara"/>
                <a:ea typeface="Candara"/>
                <a:cs typeface="Candara"/>
                <a:sym typeface="Candara"/>
              </a:defRPr>
            </a:lvl8pPr>
            <a:lvl9pPr marL="0" marR="0" lvl="8" indent="0" algn="ctr" rtl="0">
              <a:spcBef>
                <a:spcPts val="0"/>
              </a:spcBef>
              <a:buNone/>
              <a:defRPr sz="1000" b="0" u="none">
                <a:solidFill>
                  <a:schemeClr val="dk2"/>
                </a:solidFill>
                <a:latin typeface="Candara"/>
                <a:ea typeface="Candara"/>
                <a:cs typeface="Candara"/>
                <a:sym typeface="Candara"/>
              </a:defRPr>
            </a:lvl9pPr>
          </a:lstStyle>
          <a:p>
            <a:pPr marL="0" lvl="0" indent="0" algn="ctr" rtl="0">
              <a:spcBef>
                <a:spcPts val="0"/>
              </a:spcBef>
              <a:spcAft>
                <a:spcPts val="0"/>
              </a:spcAft>
              <a:buNone/>
            </a:pPr>
            <a:fld id="{00000000-1234-1234-1234-123412341234}" type="slidenum">
              <a:rPr lang="en-GB"/>
              <a:t>‹#›</a:t>
            </a:fld>
            <a:endParaRPr/>
          </a:p>
        </p:txBody>
      </p:sp>
      <p:sp>
        <p:nvSpPr>
          <p:cNvPr id="21" name="Google Shape;21;p33"/>
          <p:cNvSpPr txBox="1">
            <a:spLocks noGrp="1"/>
          </p:cNvSpPr>
          <p:nvPr>
            <p:ph type="body" idx="1"/>
          </p:nvPr>
        </p:nvSpPr>
        <p:spPr>
          <a:xfrm>
            <a:off x="872067" y="2675467"/>
            <a:ext cx="7408333" cy="3450696"/>
          </a:xfrm>
          <a:prstGeom prst="rect">
            <a:avLst/>
          </a:prstGeom>
          <a:noFill/>
          <a:ln>
            <a:noFill/>
          </a:ln>
        </p:spPr>
        <p:txBody>
          <a:bodyPr spcFirstLastPara="1" wrap="square" lIns="91425" tIns="45700" rIns="91425" bIns="45700" anchor="t" anchorCtr="0">
            <a:normAutofit/>
          </a:bodyPr>
          <a:lstStyle>
            <a:lvl1pPr marL="457200" marR="0" lvl="0" indent="-381000" algn="l" rtl="0">
              <a:spcBef>
                <a:spcPts val="480"/>
              </a:spcBef>
              <a:spcAft>
                <a:spcPts val="0"/>
              </a:spcAft>
              <a:buClr>
                <a:schemeClr val="accent1"/>
              </a:buClr>
              <a:buSzPts val="2400"/>
              <a:buFont typeface="Noto Sans Symbols"/>
              <a:buChar char="*"/>
              <a:defRPr sz="2400" b="0" i="0" u="none" strike="noStrike" cap="none">
                <a:solidFill>
                  <a:schemeClr val="dk2"/>
                </a:solidFill>
                <a:latin typeface="Candara"/>
                <a:ea typeface="Candara"/>
                <a:cs typeface="Candara"/>
                <a:sym typeface="Candara"/>
              </a:defRPr>
            </a:lvl1pPr>
            <a:lvl2pPr marL="914400" marR="0" lvl="1" indent="-368300" algn="l" rtl="0">
              <a:spcBef>
                <a:spcPts val="440"/>
              </a:spcBef>
              <a:spcAft>
                <a:spcPts val="0"/>
              </a:spcAft>
              <a:buClr>
                <a:schemeClr val="accent1"/>
              </a:buClr>
              <a:buSzPts val="2200"/>
              <a:buFont typeface="Noto Sans Symbols"/>
              <a:buChar char="*"/>
              <a:defRPr sz="2200" b="0" i="0" u="none" strike="noStrike" cap="none">
                <a:solidFill>
                  <a:schemeClr val="dk2"/>
                </a:solidFill>
                <a:latin typeface="Candara"/>
                <a:ea typeface="Candara"/>
                <a:cs typeface="Candara"/>
                <a:sym typeface="Candara"/>
              </a:defRPr>
            </a:lvl2pPr>
            <a:lvl3pPr marL="1371600" marR="0" lvl="2" indent="-355600" algn="l" rtl="0">
              <a:spcBef>
                <a:spcPts val="400"/>
              </a:spcBef>
              <a:spcAft>
                <a:spcPts val="0"/>
              </a:spcAft>
              <a:buClr>
                <a:schemeClr val="accent1"/>
              </a:buClr>
              <a:buSzPts val="2000"/>
              <a:buFont typeface="Noto Sans Symbols"/>
              <a:buChar char="*"/>
              <a:defRPr sz="2000" b="0" i="0" u="none" strike="noStrike" cap="none">
                <a:solidFill>
                  <a:schemeClr val="dk2"/>
                </a:solidFill>
                <a:latin typeface="Candara"/>
                <a:ea typeface="Candara"/>
                <a:cs typeface="Candara"/>
                <a:sym typeface="Candara"/>
              </a:defRPr>
            </a:lvl3pPr>
            <a:lvl4pPr marL="1828800" marR="0" lvl="3" indent="-342900" algn="l" rtl="0">
              <a:spcBef>
                <a:spcPts val="360"/>
              </a:spcBef>
              <a:spcAft>
                <a:spcPts val="0"/>
              </a:spcAft>
              <a:buClr>
                <a:schemeClr val="accent1"/>
              </a:buClr>
              <a:buSzPts val="1800"/>
              <a:buFont typeface="Noto Sans Symbols"/>
              <a:buChar char="*"/>
              <a:defRPr sz="1800" b="0" i="0" u="none" strike="noStrike" cap="none">
                <a:solidFill>
                  <a:schemeClr val="dk2"/>
                </a:solidFill>
                <a:latin typeface="Candara"/>
                <a:ea typeface="Candara"/>
                <a:cs typeface="Candara"/>
                <a:sym typeface="Candara"/>
              </a:defRPr>
            </a:lvl4pPr>
            <a:lvl5pPr marL="2286000" marR="0" lvl="4" indent="-330200" algn="l" rtl="0">
              <a:spcBef>
                <a:spcPts val="320"/>
              </a:spcBef>
              <a:spcAft>
                <a:spcPts val="0"/>
              </a:spcAft>
              <a:buClr>
                <a:schemeClr val="accent1"/>
              </a:buClr>
              <a:buSzPts val="1600"/>
              <a:buFont typeface="Noto Sans Symbols"/>
              <a:buChar char="*"/>
              <a:defRPr sz="1600" b="0" i="0" u="none" strike="noStrike" cap="none">
                <a:solidFill>
                  <a:schemeClr val="dk2"/>
                </a:solidFill>
                <a:latin typeface="Candara"/>
                <a:ea typeface="Candara"/>
                <a:cs typeface="Candara"/>
                <a:sym typeface="Candara"/>
              </a:defRPr>
            </a:lvl5pPr>
            <a:lvl6pPr marL="2743200" marR="0" lvl="5" indent="-317500" algn="l" rtl="0">
              <a:spcBef>
                <a:spcPts val="384"/>
              </a:spcBef>
              <a:spcAft>
                <a:spcPts val="0"/>
              </a:spcAft>
              <a:buClr>
                <a:schemeClr val="accent1"/>
              </a:buClr>
              <a:buSzPts val="1400"/>
              <a:buFont typeface="Noto Sans Symbols"/>
              <a:buChar char="●"/>
              <a:defRPr sz="1400" b="0" i="0" u="none" strike="noStrike" cap="none">
                <a:solidFill>
                  <a:schemeClr val="dk2"/>
                </a:solidFill>
                <a:latin typeface="Candara"/>
                <a:ea typeface="Candara"/>
                <a:cs typeface="Candara"/>
                <a:sym typeface="Candara"/>
              </a:defRPr>
            </a:lvl6pPr>
            <a:lvl7pPr marL="3200400" marR="0" lvl="6" indent="-317500" algn="l" rtl="0">
              <a:spcBef>
                <a:spcPts val="384"/>
              </a:spcBef>
              <a:spcAft>
                <a:spcPts val="0"/>
              </a:spcAft>
              <a:buClr>
                <a:schemeClr val="accent1"/>
              </a:buClr>
              <a:buSzPts val="1400"/>
              <a:buFont typeface="Noto Sans Symbols"/>
              <a:buChar char="●"/>
              <a:defRPr sz="1400" b="0" i="0" u="none" strike="noStrike" cap="none">
                <a:solidFill>
                  <a:schemeClr val="dk2"/>
                </a:solidFill>
                <a:latin typeface="Candara"/>
                <a:ea typeface="Candara"/>
                <a:cs typeface="Candara"/>
                <a:sym typeface="Candara"/>
              </a:defRPr>
            </a:lvl7pPr>
            <a:lvl8pPr marL="3657600" marR="0" lvl="7" indent="-317500" algn="l" rtl="0">
              <a:spcBef>
                <a:spcPts val="384"/>
              </a:spcBef>
              <a:spcAft>
                <a:spcPts val="0"/>
              </a:spcAft>
              <a:buClr>
                <a:schemeClr val="accent1"/>
              </a:buClr>
              <a:buSzPts val="1400"/>
              <a:buFont typeface="Noto Sans Symbols"/>
              <a:buChar char="●"/>
              <a:defRPr sz="1400" b="0" i="0" u="none" strike="noStrike" cap="none">
                <a:solidFill>
                  <a:schemeClr val="dk2"/>
                </a:solidFill>
                <a:latin typeface="Candara"/>
                <a:ea typeface="Candara"/>
                <a:cs typeface="Candara"/>
                <a:sym typeface="Candara"/>
              </a:defRPr>
            </a:lvl8pPr>
            <a:lvl9pPr marL="4114800" marR="0" lvl="8" indent="-317500" algn="l" rtl="0">
              <a:spcBef>
                <a:spcPts val="384"/>
              </a:spcBef>
              <a:spcAft>
                <a:spcPts val="0"/>
              </a:spcAft>
              <a:buClr>
                <a:schemeClr val="accent1"/>
              </a:buClr>
              <a:buSzPts val="1400"/>
              <a:buFont typeface="Noto Sans Symbols"/>
              <a:buChar char="●"/>
              <a:defRPr sz="1400" b="0" i="0" u="none" strike="noStrike" cap="none">
                <a:solidFill>
                  <a:schemeClr val="dk2"/>
                </a:solidFill>
                <a:latin typeface="Candara"/>
                <a:ea typeface="Candara"/>
                <a:cs typeface="Candara"/>
                <a:sym typeface="Candara"/>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9.png"/><Relationship Id="rId7"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txBox="1">
            <a:spLocks noGrp="1"/>
          </p:cNvSpPr>
          <p:nvPr>
            <p:ph type="title"/>
          </p:nvPr>
        </p:nvSpPr>
        <p:spPr>
          <a:xfrm>
            <a:off x="457200" y="338328"/>
            <a:ext cx="8229600" cy="125272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FFFFFF"/>
              </a:buClr>
              <a:buSzPts val="4400"/>
              <a:buFont typeface="Candara"/>
              <a:buNone/>
            </a:pPr>
            <a:endParaRPr/>
          </a:p>
        </p:txBody>
      </p:sp>
      <p:pic>
        <p:nvPicPr>
          <p:cNvPr id="137" name="Google Shape;137;p1"/>
          <p:cNvPicPr preferRelativeResize="0">
            <a:picLocks noGrp="1"/>
          </p:cNvPicPr>
          <p:nvPr>
            <p:ph type="body" idx="1"/>
          </p:nvPr>
        </p:nvPicPr>
        <p:blipFill rotWithShape="1">
          <a:blip r:embed="rId3">
            <a:alphaModFix/>
          </a:blip>
          <a:srcRect/>
          <a:stretch/>
        </p:blipFill>
        <p:spPr>
          <a:xfrm>
            <a:off x="0" y="0"/>
            <a:ext cx="9223804" cy="6858000"/>
          </a:xfrm>
          <a:prstGeom prst="rect">
            <a:avLst/>
          </a:prstGeom>
          <a:noFill/>
          <a:ln>
            <a:noFill/>
          </a:ln>
        </p:spPr>
      </p:pic>
      <p:sp>
        <p:nvSpPr>
          <p:cNvPr id="138" name="Google Shape;138;p1"/>
          <p:cNvSpPr txBox="1"/>
          <p:nvPr/>
        </p:nvSpPr>
        <p:spPr>
          <a:xfrm>
            <a:off x="611560" y="2780927"/>
            <a:ext cx="8280900" cy="1015800"/>
          </a:xfrm>
          <a:prstGeom prst="rect">
            <a:avLst/>
          </a:prstGeom>
          <a:solidFill>
            <a:srgbClr val="66FF33"/>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6000">
                <a:solidFill>
                  <a:schemeClr val="dk1"/>
                </a:solidFill>
                <a:latin typeface="Arial Black"/>
                <a:ea typeface="Arial Black"/>
                <a:cs typeface="Arial Black"/>
                <a:sym typeface="Arial Black"/>
              </a:rPr>
              <a:t>Foxhowl Meeting </a:t>
            </a:r>
            <a:endParaRPr sz="6000">
              <a:solidFill>
                <a:schemeClr val="dk1"/>
              </a:solidFill>
              <a:latin typeface="Arial Black"/>
              <a:ea typeface="Arial Black"/>
              <a:cs typeface="Arial Black"/>
              <a:sym typeface="Arial Black"/>
            </a:endParaRPr>
          </a:p>
        </p:txBody>
      </p:sp>
      <p:pic>
        <p:nvPicPr>
          <p:cNvPr id="139" name="Google Shape;139;p1"/>
          <p:cNvPicPr preferRelativeResize="0"/>
          <p:nvPr/>
        </p:nvPicPr>
        <p:blipFill rotWithShape="1">
          <a:blip r:embed="rId4">
            <a:alphaModFix/>
          </a:blip>
          <a:srcRect/>
          <a:stretch/>
        </p:blipFill>
        <p:spPr>
          <a:xfrm>
            <a:off x="7932894" y="2876445"/>
            <a:ext cx="899592" cy="824626"/>
          </a:xfrm>
          <a:prstGeom prst="rect">
            <a:avLst/>
          </a:prstGeom>
          <a:solidFill>
            <a:srgbClr val="FFFFFF"/>
          </a:solid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0"/>
          <p:cNvSpPr txBox="1">
            <a:spLocks noGrp="1"/>
          </p:cNvSpPr>
          <p:nvPr>
            <p:ph type="title"/>
          </p:nvPr>
        </p:nvSpPr>
        <p:spPr>
          <a:xfrm>
            <a:off x="457200" y="338328"/>
            <a:ext cx="8229600" cy="125272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FFFFFF"/>
              </a:buClr>
              <a:buSzPts val="4400"/>
              <a:buFont typeface="Candara"/>
              <a:buNone/>
            </a:pPr>
            <a:endParaRPr/>
          </a:p>
        </p:txBody>
      </p:sp>
      <p:pic>
        <p:nvPicPr>
          <p:cNvPr id="203" name="Google Shape;203;p10"/>
          <p:cNvPicPr preferRelativeResize="0">
            <a:picLocks noGrp="1"/>
          </p:cNvPicPr>
          <p:nvPr>
            <p:ph type="body" idx="1"/>
          </p:nvPr>
        </p:nvPicPr>
        <p:blipFill rotWithShape="1">
          <a:blip r:embed="rId3">
            <a:alphaModFix/>
          </a:blip>
          <a:srcRect/>
          <a:stretch/>
        </p:blipFill>
        <p:spPr>
          <a:xfrm>
            <a:off x="251520" y="260648"/>
            <a:ext cx="6264696" cy="3451225"/>
          </a:xfrm>
          <a:prstGeom prst="rect">
            <a:avLst/>
          </a:prstGeom>
          <a:noFill/>
          <a:ln>
            <a:noFill/>
          </a:ln>
        </p:spPr>
      </p:pic>
      <p:pic>
        <p:nvPicPr>
          <p:cNvPr id="204" name="Google Shape;204;p10"/>
          <p:cNvPicPr preferRelativeResize="0"/>
          <p:nvPr/>
        </p:nvPicPr>
        <p:blipFill rotWithShape="1">
          <a:blip r:embed="rId4">
            <a:alphaModFix/>
          </a:blip>
          <a:srcRect/>
          <a:stretch/>
        </p:blipFill>
        <p:spPr>
          <a:xfrm>
            <a:off x="2572010" y="260648"/>
            <a:ext cx="6320470" cy="3456384"/>
          </a:xfrm>
          <a:prstGeom prst="rect">
            <a:avLst/>
          </a:prstGeom>
          <a:noFill/>
          <a:ln>
            <a:noFill/>
          </a:ln>
        </p:spPr>
      </p:pic>
      <p:pic>
        <p:nvPicPr>
          <p:cNvPr id="205" name="Google Shape;205;p10"/>
          <p:cNvPicPr preferRelativeResize="0"/>
          <p:nvPr/>
        </p:nvPicPr>
        <p:blipFill rotWithShape="1">
          <a:blip r:embed="rId5">
            <a:alphaModFix/>
          </a:blip>
          <a:srcRect l="3091" t="9044" r="-3091" b="9043"/>
          <a:stretch/>
        </p:blipFill>
        <p:spPr>
          <a:xfrm>
            <a:off x="266684" y="3717032"/>
            <a:ext cx="8892480" cy="314096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21"/>
          <p:cNvSpPr txBox="1">
            <a:spLocks noGrp="1"/>
          </p:cNvSpPr>
          <p:nvPr>
            <p:ph type="body" idx="1"/>
          </p:nvPr>
        </p:nvSpPr>
        <p:spPr>
          <a:xfrm>
            <a:off x="395536" y="2420888"/>
            <a:ext cx="8280920" cy="3960440"/>
          </a:xfrm>
          <a:prstGeom prst="rect">
            <a:avLst/>
          </a:prstGeom>
          <a:noFill/>
          <a:ln>
            <a:noFill/>
          </a:ln>
        </p:spPr>
        <p:txBody>
          <a:bodyPr spcFirstLastPara="1" wrap="square" lIns="91425" tIns="45700" rIns="91425" bIns="45700" anchor="t" anchorCtr="0">
            <a:normAutofit fontScale="92500"/>
          </a:bodyPr>
          <a:lstStyle/>
          <a:p>
            <a:pPr marL="0" lvl="0" indent="0" algn="l" rtl="0">
              <a:spcBef>
                <a:spcPts val="0"/>
              </a:spcBef>
              <a:spcAft>
                <a:spcPts val="0"/>
              </a:spcAft>
              <a:buSzPct val="100000"/>
              <a:buNone/>
            </a:pPr>
            <a:r>
              <a:rPr lang="en-GB" sz="3000" b="1" u="sng">
                <a:latin typeface="Arial Black"/>
                <a:ea typeface="Arial Black"/>
                <a:cs typeface="Arial Black"/>
                <a:sym typeface="Arial Black"/>
              </a:rPr>
              <a:t>Children need to come to school wearing</a:t>
            </a:r>
            <a:r>
              <a:rPr lang="en-GB">
                <a:latin typeface="Arial Black"/>
                <a:ea typeface="Arial Black"/>
                <a:cs typeface="Arial Black"/>
                <a:sym typeface="Arial Black"/>
              </a:rPr>
              <a:t>:</a:t>
            </a:r>
            <a:endParaRPr/>
          </a:p>
          <a:p>
            <a:pPr marL="274320" lvl="0" indent="-274320" algn="l" rtl="0">
              <a:spcBef>
                <a:spcPts val="444"/>
              </a:spcBef>
              <a:spcAft>
                <a:spcPts val="0"/>
              </a:spcAft>
              <a:buSzPct val="100000"/>
              <a:buChar char="*"/>
            </a:pPr>
            <a:r>
              <a:rPr lang="en-GB">
                <a:latin typeface="Arial Black"/>
                <a:ea typeface="Arial Black"/>
                <a:cs typeface="Arial Black"/>
                <a:sym typeface="Arial Black"/>
              </a:rPr>
              <a:t>warm clothes that are not new and can get dirty</a:t>
            </a:r>
            <a:endParaRPr/>
          </a:p>
          <a:p>
            <a:pPr marL="274320" lvl="0" indent="-274320" algn="l" rtl="0">
              <a:spcBef>
                <a:spcPts val="444"/>
              </a:spcBef>
              <a:spcAft>
                <a:spcPts val="0"/>
              </a:spcAft>
              <a:buSzPct val="100000"/>
              <a:buChar char="*"/>
            </a:pPr>
            <a:r>
              <a:rPr lang="en-GB">
                <a:latin typeface="Arial Black"/>
                <a:ea typeface="Arial Black"/>
                <a:cs typeface="Arial Black"/>
                <a:sym typeface="Arial Black"/>
              </a:rPr>
              <a:t>layers of t-shirts and jumpers/sweatshirts</a:t>
            </a:r>
            <a:endParaRPr/>
          </a:p>
          <a:p>
            <a:pPr marL="274320" lvl="0" indent="-274320" algn="l" rtl="0">
              <a:spcBef>
                <a:spcPts val="444"/>
              </a:spcBef>
              <a:spcAft>
                <a:spcPts val="0"/>
              </a:spcAft>
              <a:buSzPct val="100000"/>
              <a:buChar char="*"/>
            </a:pPr>
            <a:r>
              <a:rPr lang="en-GB">
                <a:latin typeface="Arial Black"/>
                <a:ea typeface="Arial Black"/>
                <a:cs typeface="Arial Black"/>
                <a:sym typeface="Arial Black"/>
              </a:rPr>
              <a:t>a warm coat, hat and gloves</a:t>
            </a:r>
            <a:endParaRPr/>
          </a:p>
          <a:p>
            <a:pPr marL="274320" lvl="0" indent="-274320" algn="l" rtl="0">
              <a:spcBef>
                <a:spcPts val="444"/>
              </a:spcBef>
              <a:spcAft>
                <a:spcPts val="0"/>
              </a:spcAft>
              <a:buSzPct val="100000"/>
              <a:buChar char="*"/>
            </a:pPr>
            <a:r>
              <a:rPr lang="en-GB">
                <a:latin typeface="Arial Black"/>
                <a:ea typeface="Arial Black"/>
                <a:cs typeface="Arial Black"/>
                <a:sym typeface="Arial Black"/>
              </a:rPr>
              <a:t>warm leg coverings such as joggers (not jeans)</a:t>
            </a:r>
            <a:endParaRPr/>
          </a:p>
          <a:p>
            <a:pPr marL="274320" lvl="0" indent="-274320" algn="l" rtl="0">
              <a:spcBef>
                <a:spcPts val="444"/>
              </a:spcBef>
              <a:spcAft>
                <a:spcPts val="0"/>
              </a:spcAft>
              <a:buSzPct val="100000"/>
              <a:buChar char="*"/>
            </a:pPr>
            <a:r>
              <a:rPr lang="en-GB">
                <a:latin typeface="Arial Black"/>
                <a:ea typeface="Arial Black"/>
                <a:cs typeface="Arial Black"/>
                <a:sym typeface="Arial Black"/>
              </a:rPr>
              <a:t>sensible footwear such as trainers</a:t>
            </a:r>
            <a:endParaRPr/>
          </a:p>
          <a:p>
            <a:pPr marL="0" lvl="0" indent="0" algn="l" rtl="0">
              <a:spcBef>
                <a:spcPts val="481"/>
              </a:spcBef>
              <a:spcAft>
                <a:spcPts val="0"/>
              </a:spcAft>
              <a:buSzPct val="100000"/>
              <a:buNone/>
            </a:pPr>
            <a:r>
              <a:rPr lang="en-GB" sz="2600" b="1" u="sng">
                <a:latin typeface="Arial Black"/>
                <a:ea typeface="Arial Black"/>
                <a:cs typeface="Arial Black"/>
                <a:sym typeface="Arial Black"/>
              </a:rPr>
              <a:t>They will also need:</a:t>
            </a:r>
            <a:endParaRPr/>
          </a:p>
          <a:p>
            <a:pPr marL="274320" lvl="0" indent="-274320" algn="l" rtl="0">
              <a:spcBef>
                <a:spcPts val="444"/>
              </a:spcBef>
              <a:spcAft>
                <a:spcPts val="0"/>
              </a:spcAft>
              <a:buSzPct val="100000"/>
              <a:buChar char="*"/>
            </a:pPr>
            <a:r>
              <a:rPr lang="en-GB">
                <a:latin typeface="Arial Black"/>
                <a:ea typeface="Arial Black"/>
                <a:cs typeface="Arial Black"/>
                <a:sym typeface="Arial Black"/>
              </a:rPr>
              <a:t>Rucksack, wellies in a bag and small overnight bag that children can carry themselves</a:t>
            </a:r>
            <a:endParaRPr/>
          </a:p>
          <a:p>
            <a:pPr marL="274320" lvl="0" indent="-133350" algn="l" rtl="0">
              <a:spcBef>
                <a:spcPts val="444"/>
              </a:spcBef>
              <a:spcAft>
                <a:spcPts val="0"/>
              </a:spcAft>
              <a:buSzPct val="100000"/>
              <a:buNone/>
            </a:pPr>
            <a:endParaRPr>
              <a:latin typeface="Arial Black"/>
              <a:ea typeface="Arial Black"/>
              <a:cs typeface="Arial Black"/>
              <a:sym typeface="Arial Black"/>
            </a:endParaRPr>
          </a:p>
        </p:txBody>
      </p:sp>
      <p:sp>
        <p:nvSpPr>
          <p:cNvPr id="295" name="Google Shape;295;p21"/>
          <p:cNvSpPr txBox="1">
            <a:spLocks noGrp="1"/>
          </p:cNvSpPr>
          <p:nvPr>
            <p:ph type="title"/>
          </p:nvPr>
        </p:nvSpPr>
        <p:spPr>
          <a:xfrm>
            <a:off x="457200" y="338328"/>
            <a:ext cx="8229600" cy="125272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FFFFFF"/>
              </a:buClr>
              <a:buSzPts val="4400"/>
              <a:buFont typeface="Arial Black"/>
              <a:buNone/>
            </a:pPr>
            <a:r>
              <a:rPr lang="en-GB">
                <a:latin typeface="Arial Black"/>
                <a:ea typeface="Arial Black"/>
                <a:cs typeface="Arial Black"/>
                <a:sym typeface="Arial Black"/>
              </a:rPr>
              <a:t>What to Bring</a:t>
            </a:r>
            <a:endParaRPr>
              <a:latin typeface="Arial Black"/>
              <a:ea typeface="Arial Black"/>
              <a:cs typeface="Arial Black"/>
              <a:sym typeface="Arial Black"/>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22"/>
          <p:cNvSpPr txBox="1"/>
          <p:nvPr/>
        </p:nvSpPr>
        <p:spPr>
          <a:xfrm>
            <a:off x="17312" y="236222"/>
            <a:ext cx="9144000" cy="11079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6600" b="1">
                <a:solidFill>
                  <a:schemeClr val="lt1"/>
                </a:solidFill>
                <a:latin typeface="Arial Black"/>
                <a:ea typeface="Arial Black"/>
                <a:cs typeface="Arial Black"/>
                <a:sym typeface="Arial Black"/>
              </a:rPr>
              <a:t>  Rucksack</a:t>
            </a:r>
            <a:endParaRPr sz="6600" b="1">
              <a:solidFill>
                <a:schemeClr val="lt1"/>
              </a:solidFill>
              <a:latin typeface="Arial Black"/>
              <a:ea typeface="Arial Black"/>
              <a:cs typeface="Arial Black"/>
              <a:sym typeface="Arial Black"/>
            </a:endParaRPr>
          </a:p>
        </p:txBody>
      </p:sp>
      <p:sp>
        <p:nvSpPr>
          <p:cNvPr id="301" name="Google Shape;301;p22"/>
          <p:cNvSpPr/>
          <p:nvPr/>
        </p:nvSpPr>
        <p:spPr>
          <a:xfrm>
            <a:off x="5833315" y="2297545"/>
            <a:ext cx="2597303" cy="1754326"/>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accent1"/>
                </a:solidFill>
                <a:latin typeface="Arial Black"/>
                <a:ea typeface="Arial Black"/>
                <a:cs typeface="Arial Black"/>
                <a:sym typeface="Arial Black"/>
              </a:rPr>
              <a:t>Packed lunch</a:t>
            </a:r>
            <a:endParaRPr/>
          </a:p>
          <a:p>
            <a:pPr marL="0" marR="0" lvl="0" indent="0" algn="ctr" rtl="0">
              <a:spcBef>
                <a:spcPts val="0"/>
              </a:spcBef>
              <a:spcAft>
                <a:spcPts val="0"/>
              </a:spcAft>
              <a:buNone/>
            </a:pPr>
            <a:r>
              <a:rPr lang="en-GB" sz="1800">
                <a:solidFill>
                  <a:schemeClr val="accent1"/>
                </a:solidFill>
                <a:latin typeface="Arial Black"/>
                <a:ea typeface="Arial Black"/>
                <a:cs typeface="Arial Black"/>
                <a:sym typeface="Arial Black"/>
              </a:rPr>
              <a:t> </a:t>
            </a:r>
            <a:r>
              <a:rPr lang="en-GB" sz="1800" b="1">
                <a:solidFill>
                  <a:schemeClr val="accent1"/>
                </a:solidFill>
                <a:latin typeface="Arial Black"/>
                <a:ea typeface="Arial Black"/>
                <a:cs typeface="Arial Black"/>
                <a:sym typeface="Arial Black"/>
              </a:rPr>
              <a:t>in a labelled carrier bag,</a:t>
            </a:r>
            <a:endParaRPr/>
          </a:p>
          <a:p>
            <a:pPr marL="0" marR="0" lvl="0" indent="0" algn="ctr" rtl="0">
              <a:spcBef>
                <a:spcPts val="0"/>
              </a:spcBef>
              <a:spcAft>
                <a:spcPts val="0"/>
              </a:spcAft>
              <a:buNone/>
            </a:pPr>
            <a:r>
              <a:rPr lang="en-GB" sz="1800" b="1" u="sng">
                <a:solidFill>
                  <a:schemeClr val="accent1"/>
                </a:solidFill>
                <a:latin typeface="Arial Black"/>
                <a:ea typeface="Arial Black"/>
                <a:cs typeface="Arial Black"/>
                <a:sym typeface="Arial Black"/>
              </a:rPr>
              <a:t>the school kitchen </a:t>
            </a:r>
            <a:endParaRPr/>
          </a:p>
          <a:p>
            <a:pPr marL="0" marR="0" lvl="0" indent="0" algn="ctr" rtl="0">
              <a:spcBef>
                <a:spcPts val="0"/>
              </a:spcBef>
              <a:spcAft>
                <a:spcPts val="0"/>
              </a:spcAft>
              <a:buNone/>
            </a:pPr>
            <a:r>
              <a:rPr lang="en-GB" sz="1800" b="1" u="sng">
                <a:solidFill>
                  <a:schemeClr val="accent1"/>
                </a:solidFill>
                <a:latin typeface="Arial Black"/>
                <a:ea typeface="Arial Black"/>
                <a:cs typeface="Arial Black"/>
                <a:sym typeface="Arial Black"/>
              </a:rPr>
              <a:t>will not provide these</a:t>
            </a:r>
            <a:r>
              <a:rPr lang="en-GB" sz="1800" b="1">
                <a:solidFill>
                  <a:schemeClr val="accent1"/>
                </a:solidFill>
                <a:latin typeface="Arial Black"/>
                <a:ea typeface="Arial Black"/>
                <a:cs typeface="Arial Black"/>
                <a:sym typeface="Arial Black"/>
              </a:rPr>
              <a:t>. </a:t>
            </a:r>
            <a:endParaRPr sz="1800" b="1">
              <a:solidFill>
                <a:schemeClr val="accent1"/>
              </a:solidFill>
              <a:latin typeface="Arial Black"/>
              <a:ea typeface="Arial Black"/>
              <a:cs typeface="Arial Black"/>
              <a:sym typeface="Arial Black"/>
            </a:endParaRPr>
          </a:p>
        </p:txBody>
      </p:sp>
      <p:sp>
        <p:nvSpPr>
          <p:cNvPr id="302" name="Google Shape;302;p22"/>
          <p:cNvSpPr/>
          <p:nvPr/>
        </p:nvSpPr>
        <p:spPr>
          <a:xfrm>
            <a:off x="6702927" y="5557113"/>
            <a:ext cx="157190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accent1"/>
                </a:solidFill>
                <a:latin typeface="Arial Black"/>
                <a:ea typeface="Arial Black"/>
                <a:cs typeface="Arial Black"/>
                <a:sym typeface="Arial Black"/>
              </a:rPr>
              <a:t>Disposable</a:t>
            </a:r>
            <a:endParaRPr/>
          </a:p>
          <a:p>
            <a:pPr marL="0" marR="0" lvl="0" indent="0" algn="l" rtl="0">
              <a:spcBef>
                <a:spcPts val="0"/>
              </a:spcBef>
              <a:spcAft>
                <a:spcPts val="0"/>
              </a:spcAft>
              <a:buNone/>
            </a:pPr>
            <a:r>
              <a:rPr lang="en-GB" sz="1800">
                <a:solidFill>
                  <a:schemeClr val="accent1"/>
                </a:solidFill>
                <a:latin typeface="Arial Black"/>
                <a:ea typeface="Arial Black"/>
                <a:cs typeface="Arial Black"/>
                <a:sym typeface="Arial Black"/>
              </a:rPr>
              <a:t>Camera</a:t>
            </a:r>
            <a:endParaRPr sz="1800">
              <a:solidFill>
                <a:schemeClr val="accent1"/>
              </a:solidFill>
              <a:latin typeface="Arial Black"/>
              <a:ea typeface="Arial Black"/>
              <a:cs typeface="Arial Black"/>
              <a:sym typeface="Arial Black"/>
            </a:endParaRPr>
          </a:p>
        </p:txBody>
      </p:sp>
      <p:pic>
        <p:nvPicPr>
          <p:cNvPr id="303" name="Google Shape;303;p22" descr="Disposable Camera.png"/>
          <p:cNvPicPr preferRelativeResize="0"/>
          <p:nvPr/>
        </p:nvPicPr>
        <p:blipFill rotWithShape="1">
          <a:blip r:embed="rId3">
            <a:alphaModFix/>
          </a:blip>
          <a:srcRect/>
          <a:stretch/>
        </p:blipFill>
        <p:spPr>
          <a:xfrm>
            <a:off x="4702410" y="4893840"/>
            <a:ext cx="2227942" cy="1451428"/>
          </a:xfrm>
          <a:prstGeom prst="rect">
            <a:avLst/>
          </a:prstGeom>
          <a:noFill/>
          <a:ln>
            <a:noFill/>
          </a:ln>
        </p:spPr>
      </p:pic>
      <p:pic>
        <p:nvPicPr>
          <p:cNvPr id="304" name="Google Shape;304;p22"/>
          <p:cNvPicPr preferRelativeResize="0"/>
          <p:nvPr/>
        </p:nvPicPr>
        <p:blipFill rotWithShape="1">
          <a:blip r:embed="rId4">
            <a:alphaModFix/>
          </a:blip>
          <a:srcRect/>
          <a:stretch/>
        </p:blipFill>
        <p:spPr>
          <a:xfrm>
            <a:off x="138884" y="1729803"/>
            <a:ext cx="2622299" cy="2622299"/>
          </a:xfrm>
          <a:prstGeom prst="rect">
            <a:avLst/>
          </a:prstGeom>
          <a:noFill/>
          <a:ln>
            <a:noFill/>
          </a:ln>
        </p:spPr>
      </p:pic>
      <p:sp>
        <p:nvSpPr>
          <p:cNvPr id="305" name="Google Shape;305;p22"/>
          <p:cNvSpPr/>
          <p:nvPr/>
        </p:nvSpPr>
        <p:spPr>
          <a:xfrm>
            <a:off x="373342" y="3590207"/>
            <a:ext cx="2264211"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rgbClr val="FF0000"/>
                </a:solidFill>
                <a:latin typeface="Arial Black"/>
                <a:ea typeface="Arial Black"/>
                <a:cs typeface="Arial Black"/>
                <a:sym typeface="Arial Black"/>
              </a:rPr>
              <a:t>Waterproof Coat</a:t>
            </a:r>
            <a:endParaRPr sz="1800">
              <a:solidFill>
                <a:srgbClr val="FF0000"/>
              </a:solidFill>
              <a:latin typeface="Arial Black"/>
              <a:ea typeface="Arial Black"/>
              <a:cs typeface="Arial Black"/>
              <a:sym typeface="Arial Black"/>
            </a:endParaRPr>
          </a:p>
        </p:txBody>
      </p:sp>
      <p:sp>
        <p:nvSpPr>
          <p:cNvPr id="306" name="Google Shape;306;p22"/>
          <p:cNvSpPr/>
          <p:nvPr/>
        </p:nvSpPr>
        <p:spPr>
          <a:xfrm>
            <a:off x="2182659" y="5639484"/>
            <a:ext cx="2019130"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a:solidFill>
                  <a:schemeClr val="accent1"/>
                </a:solidFill>
                <a:latin typeface="Century Gothic"/>
                <a:ea typeface="Century Gothic"/>
                <a:cs typeface="Century Gothic"/>
                <a:sym typeface="Century Gothic"/>
              </a:rPr>
              <a:t>Wellies in a labelled carrier bag</a:t>
            </a:r>
            <a:endParaRPr sz="1800" b="1">
              <a:solidFill>
                <a:schemeClr val="accent1"/>
              </a:solidFill>
              <a:latin typeface="Century Gothic"/>
              <a:ea typeface="Century Gothic"/>
              <a:cs typeface="Century Gothic"/>
              <a:sym typeface="Century Gothic"/>
            </a:endParaRPr>
          </a:p>
        </p:txBody>
      </p:sp>
      <p:pic>
        <p:nvPicPr>
          <p:cNvPr id="307" name="Google Shape;307;p22" descr="Disposable Camera.png"/>
          <p:cNvPicPr preferRelativeResize="0"/>
          <p:nvPr/>
        </p:nvPicPr>
        <p:blipFill rotWithShape="1">
          <a:blip r:embed="rId3">
            <a:alphaModFix/>
          </a:blip>
          <a:srcRect/>
          <a:stretch/>
        </p:blipFill>
        <p:spPr>
          <a:xfrm>
            <a:off x="5435439" y="4397091"/>
            <a:ext cx="2227942" cy="1451428"/>
          </a:xfrm>
          <a:prstGeom prst="rect">
            <a:avLst/>
          </a:prstGeom>
          <a:noFill/>
          <a:ln>
            <a:noFill/>
          </a:ln>
        </p:spPr>
      </p:pic>
      <p:sp>
        <p:nvSpPr>
          <p:cNvPr id="308" name="Google Shape;308;p22" descr="Image result for bottle of water"/>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pic>
        <p:nvPicPr>
          <p:cNvPr id="309" name="Google Shape;309;p22"/>
          <p:cNvPicPr preferRelativeResize="0"/>
          <p:nvPr/>
        </p:nvPicPr>
        <p:blipFill rotWithShape="1">
          <a:blip r:embed="rId5">
            <a:alphaModFix/>
          </a:blip>
          <a:srcRect t="6176" b="6695"/>
          <a:stretch/>
        </p:blipFill>
        <p:spPr>
          <a:xfrm>
            <a:off x="2544152" y="3896127"/>
            <a:ext cx="1296144" cy="1697051"/>
          </a:xfrm>
          <a:prstGeom prst="rect">
            <a:avLst/>
          </a:prstGeom>
          <a:noFill/>
          <a:ln>
            <a:noFill/>
          </a:ln>
        </p:spPr>
      </p:pic>
      <p:pic>
        <p:nvPicPr>
          <p:cNvPr id="310" name="Google Shape;310;p22"/>
          <p:cNvPicPr preferRelativeResize="0"/>
          <p:nvPr/>
        </p:nvPicPr>
        <p:blipFill rotWithShape="1">
          <a:blip r:embed="rId6">
            <a:alphaModFix/>
          </a:blip>
          <a:srcRect t="15818"/>
          <a:stretch/>
        </p:blipFill>
        <p:spPr>
          <a:xfrm>
            <a:off x="4090240" y="2297544"/>
            <a:ext cx="1743075" cy="2213061"/>
          </a:xfrm>
          <a:prstGeom prst="rect">
            <a:avLst/>
          </a:prstGeom>
          <a:noFill/>
          <a:ln>
            <a:noFill/>
          </a:ln>
        </p:spPr>
      </p:pic>
      <p:pic>
        <p:nvPicPr>
          <p:cNvPr id="311" name="Google Shape;311;p22"/>
          <p:cNvPicPr preferRelativeResize="0"/>
          <p:nvPr/>
        </p:nvPicPr>
        <p:blipFill rotWithShape="1">
          <a:blip r:embed="rId7">
            <a:alphaModFix/>
          </a:blip>
          <a:srcRect/>
          <a:stretch/>
        </p:blipFill>
        <p:spPr>
          <a:xfrm rot="961016">
            <a:off x="6005154" y="251550"/>
            <a:ext cx="1625560" cy="186234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23"/>
          <p:cNvSpPr txBox="1"/>
          <p:nvPr/>
        </p:nvSpPr>
        <p:spPr>
          <a:xfrm>
            <a:off x="1339671" y="160338"/>
            <a:ext cx="7474627"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6000" b="1">
                <a:solidFill>
                  <a:schemeClr val="lt1"/>
                </a:solidFill>
                <a:latin typeface="Arial Black"/>
                <a:ea typeface="Arial Black"/>
                <a:cs typeface="Arial Black"/>
                <a:sym typeface="Arial Black"/>
              </a:rPr>
              <a:t>Overnight bag…</a:t>
            </a:r>
            <a:endParaRPr sz="6000" b="1">
              <a:solidFill>
                <a:schemeClr val="lt1"/>
              </a:solidFill>
              <a:latin typeface="Arial Black"/>
              <a:ea typeface="Arial Black"/>
              <a:cs typeface="Arial Black"/>
              <a:sym typeface="Arial Black"/>
            </a:endParaRPr>
          </a:p>
        </p:txBody>
      </p:sp>
      <p:sp>
        <p:nvSpPr>
          <p:cNvPr id="317" name="Google Shape;317;p23"/>
          <p:cNvSpPr/>
          <p:nvPr/>
        </p:nvSpPr>
        <p:spPr>
          <a:xfrm>
            <a:off x="6179774" y="2780149"/>
            <a:ext cx="2568689"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rgbClr val="FF0000"/>
                </a:solidFill>
                <a:latin typeface="Arial Black"/>
                <a:ea typeface="Arial Black"/>
                <a:cs typeface="Arial Black"/>
                <a:sym typeface="Arial Black"/>
              </a:rPr>
              <a:t>Wash bag with flannel, </a:t>
            </a:r>
            <a:endParaRPr/>
          </a:p>
          <a:p>
            <a:pPr marL="0" marR="0" lvl="0" indent="0" algn="ctr" rtl="0">
              <a:spcBef>
                <a:spcPts val="0"/>
              </a:spcBef>
              <a:spcAft>
                <a:spcPts val="0"/>
              </a:spcAft>
              <a:buNone/>
            </a:pPr>
            <a:r>
              <a:rPr lang="en-GB" sz="1800">
                <a:solidFill>
                  <a:srgbClr val="FF0000"/>
                </a:solidFill>
                <a:latin typeface="Arial Black"/>
                <a:ea typeface="Arial Black"/>
                <a:cs typeface="Arial Black"/>
                <a:sym typeface="Arial Black"/>
              </a:rPr>
              <a:t>soap, toothpaste</a:t>
            </a:r>
            <a:endParaRPr/>
          </a:p>
          <a:p>
            <a:pPr marL="0" marR="0" lvl="0" indent="0" algn="ctr" rtl="0">
              <a:spcBef>
                <a:spcPts val="0"/>
              </a:spcBef>
              <a:spcAft>
                <a:spcPts val="0"/>
              </a:spcAft>
              <a:buNone/>
            </a:pPr>
            <a:r>
              <a:rPr lang="en-GB" sz="1800">
                <a:solidFill>
                  <a:srgbClr val="FF0000"/>
                </a:solidFill>
                <a:latin typeface="Arial Black"/>
                <a:ea typeface="Arial Black"/>
                <a:cs typeface="Arial Black"/>
                <a:sym typeface="Arial Black"/>
              </a:rPr>
              <a:t>and toothbrush</a:t>
            </a:r>
            <a:endParaRPr sz="1800">
              <a:solidFill>
                <a:srgbClr val="FF0000"/>
              </a:solidFill>
              <a:latin typeface="Arial Black"/>
              <a:ea typeface="Arial Black"/>
              <a:cs typeface="Arial Black"/>
              <a:sym typeface="Arial Black"/>
            </a:endParaRPr>
          </a:p>
        </p:txBody>
      </p:sp>
      <p:sp>
        <p:nvSpPr>
          <p:cNvPr id="318" name="Google Shape;318;p23"/>
          <p:cNvSpPr/>
          <p:nvPr/>
        </p:nvSpPr>
        <p:spPr>
          <a:xfrm>
            <a:off x="500551" y="2947784"/>
            <a:ext cx="2094997"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i="1">
                <a:solidFill>
                  <a:srgbClr val="FF0000"/>
                </a:solidFill>
                <a:latin typeface="Arial Black"/>
                <a:ea typeface="Arial Black"/>
                <a:cs typeface="Arial Black"/>
                <a:sym typeface="Arial Black"/>
              </a:rPr>
              <a:t>Night wear,</a:t>
            </a:r>
            <a:endParaRPr/>
          </a:p>
          <a:p>
            <a:pPr marL="0" marR="0" lvl="0" indent="0" algn="ctr" rtl="0">
              <a:spcBef>
                <a:spcPts val="0"/>
              </a:spcBef>
              <a:spcAft>
                <a:spcPts val="0"/>
              </a:spcAft>
              <a:buNone/>
            </a:pPr>
            <a:r>
              <a:rPr lang="en-GB" sz="1800" i="1">
                <a:solidFill>
                  <a:srgbClr val="FF0000"/>
                </a:solidFill>
                <a:latin typeface="Arial Black"/>
                <a:ea typeface="Arial Black"/>
                <a:cs typeface="Arial Black"/>
                <a:sym typeface="Arial Black"/>
              </a:rPr>
              <a:t>dressing gown </a:t>
            </a:r>
            <a:endParaRPr/>
          </a:p>
          <a:p>
            <a:pPr marL="0" marR="0" lvl="0" indent="0" algn="ctr" rtl="0">
              <a:spcBef>
                <a:spcPts val="0"/>
              </a:spcBef>
              <a:spcAft>
                <a:spcPts val="0"/>
              </a:spcAft>
              <a:buNone/>
            </a:pPr>
            <a:r>
              <a:rPr lang="en-GB" sz="1800" i="1">
                <a:solidFill>
                  <a:srgbClr val="FF0000"/>
                </a:solidFill>
                <a:latin typeface="Arial Black"/>
                <a:ea typeface="Arial Black"/>
                <a:cs typeface="Arial Black"/>
                <a:sym typeface="Arial Black"/>
              </a:rPr>
              <a:t>and slippers</a:t>
            </a:r>
            <a:endParaRPr sz="1800">
              <a:solidFill>
                <a:srgbClr val="FF0000"/>
              </a:solidFill>
              <a:latin typeface="Arial Black"/>
              <a:ea typeface="Arial Black"/>
              <a:cs typeface="Arial Black"/>
              <a:sym typeface="Arial Black"/>
            </a:endParaRPr>
          </a:p>
        </p:txBody>
      </p:sp>
      <p:sp>
        <p:nvSpPr>
          <p:cNvPr id="319" name="Google Shape;319;p23"/>
          <p:cNvSpPr/>
          <p:nvPr/>
        </p:nvSpPr>
        <p:spPr>
          <a:xfrm>
            <a:off x="7020272" y="5669721"/>
            <a:ext cx="1500412"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rgbClr val="FF0000"/>
                </a:solidFill>
                <a:latin typeface="Arial Black"/>
                <a:ea typeface="Arial Black"/>
                <a:cs typeface="Arial Black"/>
                <a:sym typeface="Arial Black"/>
              </a:rPr>
              <a:t>Hair brush</a:t>
            </a:r>
            <a:endParaRPr sz="1800">
              <a:solidFill>
                <a:srgbClr val="FF0000"/>
              </a:solidFill>
              <a:latin typeface="Arial Black"/>
              <a:ea typeface="Arial Black"/>
              <a:cs typeface="Arial Black"/>
              <a:sym typeface="Arial Black"/>
            </a:endParaRPr>
          </a:p>
        </p:txBody>
      </p:sp>
      <p:sp>
        <p:nvSpPr>
          <p:cNvPr id="320" name="Google Shape;320;p23"/>
          <p:cNvSpPr/>
          <p:nvPr/>
        </p:nvSpPr>
        <p:spPr>
          <a:xfrm>
            <a:off x="2206901" y="3744482"/>
            <a:ext cx="3860352"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rgbClr val="FF0000"/>
                </a:solidFill>
                <a:latin typeface="Arial Black"/>
                <a:ea typeface="Arial Black"/>
                <a:cs typeface="Arial Black"/>
                <a:sym typeface="Arial Black"/>
              </a:rPr>
              <a:t>Clothes for next day</a:t>
            </a:r>
            <a:endParaRPr/>
          </a:p>
          <a:p>
            <a:pPr marL="0" marR="0" lvl="0" indent="0" algn="ctr" rtl="0">
              <a:spcBef>
                <a:spcPts val="0"/>
              </a:spcBef>
              <a:spcAft>
                <a:spcPts val="0"/>
              </a:spcAft>
              <a:buNone/>
            </a:pPr>
            <a:r>
              <a:rPr lang="en-GB" sz="1800">
                <a:solidFill>
                  <a:srgbClr val="FF0000"/>
                </a:solidFill>
                <a:latin typeface="Arial Black"/>
                <a:ea typeface="Arial Black"/>
                <a:cs typeface="Arial Black"/>
                <a:sym typeface="Arial Black"/>
              </a:rPr>
              <a:t>spare clothes and underwear</a:t>
            </a:r>
            <a:endParaRPr sz="1800">
              <a:solidFill>
                <a:srgbClr val="FF0000"/>
              </a:solidFill>
              <a:latin typeface="Arial Black"/>
              <a:ea typeface="Arial Black"/>
              <a:cs typeface="Arial Black"/>
              <a:sym typeface="Arial Black"/>
            </a:endParaRPr>
          </a:p>
        </p:txBody>
      </p:sp>
      <p:pic>
        <p:nvPicPr>
          <p:cNvPr id="321" name="Google Shape;321;p23"/>
          <p:cNvPicPr preferRelativeResize="0"/>
          <p:nvPr/>
        </p:nvPicPr>
        <p:blipFill rotWithShape="1">
          <a:blip r:embed="rId3">
            <a:alphaModFix/>
          </a:blip>
          <a:srcRect/>
          <a:stretch/>
        </p:blipFill>
        <p:spPr>
          <a:xfrm>
            <a:off x="3684428" y="1169583"/>
            <a:ext cx="2143125" cy="1683354"/>
          </a:xfrm>
          <a:prstGeom prst="rect">
            <a:avLst/>
          </a:prstGeom>
          <a:noFill/>
          <a:ln>
            <a:noFill/>
          </a:ln>
        </p:spPr>
      </p:pic>
      <p:sp>
        <p:nvSpPr>
          <p:cNvPr id="322" name="Google Shape;322;p23" descr="Image result for teddy bear"/>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323" name="Google Shape;323;p23"/>
          <p:cNvSpPr/>
          <p:nvPr/>
        </p:nvSpPr>
        <p:spPr>
          <a:xfrm>
            <a:off x="4134482" y="2825551"/>
            <a:ext cx="942502"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rgbClr val="FF0000"/>
                </a:solidFill>
                <a:latin typeface="Arial Black"/>
                <a:ea typeface="Arial Black"/>
                <a:cs typeface="Arial Black"/>
                <a:sym typeface="Arial Black"/>
              </a:rPr>
              <a:t>Teddy</a:t>
            </a:r>
            <a:endParaRPr sz="1800">
              <a:solidFill>
                <a:srgbClr val="FF0000"/>
              </a:solidFill>
              <a:latin typeface="Arial Black"/>
              <a:ea typeface="Arial Black"/>
              <a:cs typeface="Arial Black"/>
              <a:sym typeface="Arial Black"/>
            </a:endParaRPr>
          </a:p>
        </p:txBody>
      </p:sp>
      <p:sp>
        <p:nvSpPr>
          <p:cNvPr id="324" name="Google Shape;324;p23" descr="Image result for clothes in case"/>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pic>
        <p:nvPicPr>
          <p:cNvPr id="325" name="Google Shape;325;p23"/>
          <p:cNvPicPr preferRelativeResize="0"/>
          <p:nvPr/>
        </p:nvPicPr>
        <p:blipFill rotWithShape="1">
          <a:blip r:embed="rId4">
            <a:alphaModFix/>
          </a:blip>
          <a:srcRect l="9308" r="21971"/>
          <a:stretch/>
        </p:blipFill>
        <p:spPr>
          <a:xfrm>
            <a:off x="527248" y="4087538"/>
            <a:ext cx="1624845" cy="2271537"/>
          </a:xfrm>
          <a:prstGeom prst="rect">
            <a:avLst/>
          </a:prstGeom>
          <a:noFill/>
          <a:ln>
            <a:noFill/>
          </a:ln>
        </p:spPr>
      </p:pic>
      <p:sp>
        <p:nvSpPr>
          <p:cNvPr id="326" name="Google Shape;326;p23"/>
          <p:cNvSpPr txBox="1"/>
          <p:nvPr/>
        </p:nvSpPr>
        <p:spPr>
          <a:xfrm>
            <a:off x="658023" y="6215965"/>
            <a:ext cx="93173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rgbClr val="FF0000"/>
                </a:solidFill>
                <a:latin typeface="Arial Black"/>
                <a:ea typeface="Arial Black"/>
                <a:cs typeface="Arial Black"/>
                <a:sym typeface="Arial Black"/>
              </a:rPr>
              <a:t>Towel</a:t>
            </a:r>
            <a:endParaRPr sz="1800">
              <a:solidFill>
                <a:srgbClr val="FF0000"/>
              </a:solidFill>
              <a:latin typeface="Arial Black"/>
              <a:ea typeface="Arial Black"/>
              <a:cs typeface="Arial Black"/>
              <a:sym typeface="Arial Black"/>
            </a:endParaRPr>
          </a:p>
        </p:txBody>
      </p:sp>
      <p:pic>
        <p:nvPicPr>
          <p:cNvPr id="327" name="Google Shape;327;p23"/>
          <p:cNvPicPr preferRelativeResize="0"/>
          <p:nvPr/>
        </p:nvPicPr>
        <p:blipFill rotWithShape="1">
          <a:blip r:embed="rId5">
            <a:alphaModFix/>
          </a:blip>
          <a:srcRect/>
          <a:stretch/>
        </p:blipFill>
        <p:spPr>
          <a:xfrm>
            <a:off x="2815069" y="4543256"/>
            <a:ext cx="2466975" cy="1857375"/>
          </a:xfrm>
          <a:prstGeom prst="rect">
            <a:avLst/>
          </a:prstGeom>
          <a:noFill/>
          <a:ln>
            <a:noFill/>
          </a:ln>
        </p:spPr>
      </p:pic>
      <p:sp>
        <p:nvSpPr>
          <p:cNvPr id="328" name="Google Shape;328;p23"/>
          <p:cNvSpPr txBox="1"/>
          <p:nvPr/>
        </p:nvSpPr>
        <p:spPr>
          <a:xfrm>
            <a:off x="3202587" y="5961946"/>
            <a:ext cx="1691938" cy="646331"/>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accent1"/>
                </a:solidFill>
                <a:latin typeface="Arial Black"/>
                <a:ea typeface="Arial Black"/>
                <a:cs typeface="Arial Black"/>
                <a:sym typeface="Arial Black"/>
              </a:rPr>
              <a:t>Old clothes,</a:t>
            </a:r>
            <a:endParaRPr/>
          </a:p>
          <a:p>
            <a:pPr marL="0" marR="0" lvl="0" indent="0" algn="l" rtl="0">
              <a:spcBef>
                <a:spcPts val="0"/>
              </a:spcBef>
              <a:spcAft>
                <a:spcPts val="0"/>
              </a:spcAft>
              <a:buNone/>
            </a:pPr>
            <a:r>
              <a:rPr lang="en-GB" sz="1800">
                <a:solidFill>
                  <a:schemeClr val="accent1"/>
                </a:solidFill>
                <a:latin typeface="Arial Black"/>
                <a:ea typeface="Arial Black"/>
                <a:cs typeface="Arial Black"/>
                <a:sym typeface="Arial Black"/>
              </a:rPr>
              <a:t> no jeans</a:t>
            </a:r>
            <a:endParaRPr sz="1800">
              <a:solidFill>
                <a:schemeClr val="accent1"/>
              </a:solidFill>
              <a:latin typeface="Arial Black"/>
              <a:ea typeface="Arial Black"/>
              <a:cs typeface="Arial Black"/>
              <a:sym typeface="Arial Black"/>
            </a:endParaRPr>
          </a:p>
        </p:txBody>
      </p:sp>
      <p:pic>
        <p:nvPicPr>
          <p:cNvPr id="329" name="Google Shape;329;p23"/>
          <p:cNvPicPr preferRelativeResize="0"/>
          <p:nvPr/>
        </p:nvPicPr>
        <p:blipFill rotWithShape="1">
          <a:blip r:embed="rId6">
            <a:alphaModFix/>
          </a:blip>
          <a:srcRect b="15078"/>
          <a:stretch/>
        </p:blipFill>
        <p:spPr>
          <a:xfrm>
            <a:off x="6193001" y="1234736"/>
            <a:ext cx="2495550" cy="1553047"/>
          </a:xfrm>
          <a:prstGeom prst="rect">
            <a:avLst/>
          </a:prstGeom>
          <a:noFill/>
          <a:ln>
            <a:noFill/>
          </a:ln>
        </p:spPr>
      </p:pic>
      <p:pic>
        <p:nvPicPr>
          <p:cNvPr id="330" name="Google Shape;330;p23"/>
          <p:cNvPicPr preferRelativeResize="0"/>
          <p:nvPr/>
        </p:nvPicPr>
        <p:blipFill rotWithShape="1">
          <a:blip r:embed="rId7">
            <a:alphaModFix/>
          </a:blip>
          <a:srcRect t="14767" b="14270"/>
          <a:stretch/>
        </p:blipFill>
        <p:spPr>
          <a:xfrm>
            <a:off x="6193886" y="4390813"/>
            <a:ext cx="2747044" cy="1232945"/>
          </a:xfrm>
          <a:prstGeom prst="rect">
            <a:avLst/>
          </a:prstGeom>
          <a:noFill/>
          <a:ln>
            <a:noFill/>
          </a:ln>
        </p:spPr>
      </p:pic>
      <p:pic>
        <p:nvPicPr>
          <p:cNvPr id="331" name="Google Shape;331;p23"/>
          <p:cNvPicPr preferRelativeResize="0"/>
          <p:nvPr/>
        </p:nvPicPr>
        <p:blipFill rotWithShape="1">
          <a:blip r:embed="rId8">
            <a:alphaModFix/>
          </a:blip>
          <a:srcRect t="8073" b="10934"/>
          <a:stretch/>
        </p:blipFill>
        <p:spPr>
          <a:xfrm>
            <a:off x="219013" y="1075627"/>
            <a:ext cx="1933080" cy="1851526"/>
          </a:xfrm>
          <a:prstGeom prst="rect">
            <a:avLst/>
          </a:prstGeom>
          <a:noFill/>
          <a:ln>
            <a:noFill/>
          </a:ln>
        </p:spPr>
      </p:pic>
      <p:pic>
        <p:nvPicPr>
          <p:cNvPr id="332" name="Google Shape;332;p23"/>
          <p:cNvPicPr preferRelativeResize="0"/>
          <p:nvPr/>
        </p:nvPicPr>
        <p:blipFill rotWithShape="1">
          <a:blip r:embed="rId9">
            <a:alphaModFix/>
          </a:blip>
          <a:srcRect l="8950" t="12519" r="8584" b="5586"/>
          <a:stretch/>
        </p:blipFill>
        <p:spPr>
          <a:xfrm rot="1634247">
            <a:off x="2617462" y="2978155"/>
            <a:ext cx="778172" cy="772762"/>
          </a:xfrm>
          <a:prstGeom prst="rect">
            <a:avLst/>
          </a:prstGeom>
          <a:noFill/>
          <a:ln>
            <a:noFill/>
          </a:ln>
        </p:spPr>
      </p:pic>
      <p:pic>
        <p:nvPicPr>
          <p:cNvPr id="333" name="Google Shape;333;p23"/>
          <p:cNvPicPr preferRelativeResize="0"/>
          <p:nvPr/>
        </p:nvPicPr>
        <p:blipFill rotWithShape="1">
          <a:blip r:embed="rId10">
            <a:alphaModFix/>
          </a:blip>
          <a:srcRect l="4634" t="4385" r="7958" b="6998"/>
          <a:stretch/>
        </p:blipFill>
        <p:spPr>
          <a:xfrm>
            <a:off x="1972836" y="1067288"/>
            <a:ext cx="1208997" cy="188026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24"/>
          <p:cNvSpPr txBox="1"/>
          <p:nvPr/>
        </p:nvSpPr>
        <p:spPr>
          <a:xfrm>
            <a:off x="1339671" y="160338"/>
            <a:ext cx="7474627"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6000" b="1">
                <a:solidFill>
                  <a:schemeClr val="lt1"/>
                </a:solidFill>
                <a:latin typeface="Arial Black"/>
                <a:ea typeface="Arial Black"/>
                <a:cs typeface="Arial Black"/>
                <a:sym typeface="Arial Black"/>
              </a:rPr>
              <a:t>Overnight bag…</a:t>
            </a:r>
            <a:endParaRPr sz="6000" b="1">
              <a:solidFill>
                <a:schemeClr val="lt1"/>
              </a:solidFill>
              <a:latin typeface="Arial Black"/>
              <a:ea typeface="Arial Black"/>
              <a:cs typeface="Arial Black"/>
              <a:sym typeface="Arial Black"/>
            </a:endParaRPr>
          </a:p>
        </p:txBody>
      </p:sp>
      <p:sp>
        <p:nvSpPr>
          <p:cNvPr id="339" name="Google Shape;339;p24"/>
          <p:cNvSpPr/>
          <p:nvPr/>
        </p:nvSpPr>
        <p:spPr>
          <a:xfrm>
            <a:off x="6179774" y="2780149"/>
            <a:ext cx="2568689"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rgbClr val="FF0000"/>
                </a:solidFill>
                <a:latin typeface="Arial Black"/>
                <a:ea typeface="Arial Black"/>
                <a:cs typeface="Arial Black"/>
                <a:sym typeface="Arial Black"/>
              </a:rPr>
              <a:t>Wash bag with flannel, </a:t>
            </a:r>
            <a:endParaRPr/>
          </a:p>
          <a:p>
            <a:pPr marL="0" marR="0" lvl="0" indent="0" algn="ctr" rtl="0">
              <a:spcBef>
                <a:spcPts val="0"/>
              </a:spcBef>
              <a:spcAft>
                <a:spcPts val="0"/>
              </a:spcAft>
              <a:buNone/>
            </a:pPr>
            <a:r>
              <a:rPr lang="en-GB" sz="1800">
                <a:solidFill>
                  <a:srgbClr val="FF0000"/>
                </a:solidFill>
                <a:latin typeface="Arial Black"/>
                <a:ea typeface="Arial Black"/>
                <a:cs typeface="Arial Black"/>
                <a:sym typeface="Arial Black"/>
              </a:rPr>
              <a:t>soap, toothpaste</a:t>
            </a:r>
            <a:endParaRPr/>
          </a:p>
          <a:p>
            <a:pPr marL="0" marR="0" lvl="0" indent="0" algn="ctr" rtl="0">
              <a:spcBef>
                <a:spcPts val="0"/>
              </a:spcBef>
              <a:spcAft>
                <a:spcPts val="0"/>
              </a:spcAft>
              <a:buNone/>
            </a:pPr>
            <a:r>
              <a:rPr lang="en-GB" sz="1800">
                <a:solidFill>
                  <a:srgbClr val="FF0000"/>
                </a:solidFill>
                <a:latin typeface="Arial Black"/>
                <a:ea typeface="Arial Black"/>
                <a:cs typeface="Arial Black"/>
                <a:sym typeface="Arial Black"/>
              </a:rPr>
              <a:t>and toothbrush</a:t>
            </a:r>
            <a:endParaRPr sz="1800">
              <a:solidFill>
                <a:srgbClr val="FF0000"/>
              </a:solidFill>
              <a:latin typeface="Arial Black"/>
              <a:ea typeface="Arial Black"/>
              <a:cs typeface="Arial Black"/>
              <a:sym typeface="Arial Black"/>
            </a:endParaRPr>
          </a:p>
        </p:txBody>
      </p:sp>
      <p:sp>
        <p:nvSpPr>
          <p:cNvPr id="340" name="Google Shape;340;p24"/>
          <p:cNvSpPr/>
          <p:nvPr/>
        </p:nvSpPr>
        <p:spPr>
          <a:xfrm>
            <a:off x="500551" y="2947784"/>
            <a:ext cx="2094997"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i="1">
                <a:solidFill>
                  <a:srgbClr val="FF0000"/>
                </a:solidFill>
                <a:latin typeface="Arial Black"/>
                <a:ea typeface="Arial Black"/>
                <a:cs typeface="Arial Black"/>
                <a:sym typeface="Arial Black"/>
              </a:rPr>
              <a:t>Night wear,</a:t>
            </a:r>
            <a:endParaRPr/>
          </a:p>
          <a:p>
            <a:pPr marL="0" marR="0" lvl="0" indent="0" algn="ctr" rtl="0">
              <a:spcBef>
                <a:spcPts val="0"/>
              </a:spcBef>
              <a:spcAft>
                <a:spcPts val="0"/>
              </a:spcAft>
              <a:buNone/>
            </a:pPr>
            <a:r>
              <a:rPr lang="en-GB" sz="1800" i="1">
                <a:solidFill>
                  <a:srgbClr val="FF0000"/>
                </a:solidFill>
                <a:latin typeface="Arial Black"/>
                <a:ea typeface="Arial Black"/>
                <a:cs typeface="Arial Black"/>
                <a:sym typeface="Arial Black"/>
              </a:rPr>
              <a:t>dressing gown </a:t>
            </a:r>
            <a:endParaRPr/>
          </a:p>
          <a:p>
            <a:pPr marL="0" marR="0" lvl="0" indent="0" algn="ctr" rtl="0">
              <a:spcBef>
                <a:spcPts val="0"/>
              </a:spcBef>
              <a:spcAft>
                <a:spcPts val="0"/>
              </a:spcAft>
              <a:buNone/>
            </a:pPr>
            <a:r>
              <a:rPr lang="en-GB" sz="1800" i="1">
                <a:solidFill>
                  <a:srgbClr val="FF0000"/>
                </a:solidFill>
                <a:latin typeface="Arial Black"/>
                <a:ea typeface="Arial Black"/>
                <a:cs typeface="Arial Black"/>
                <a:sym typeface="Arial Black"/>
              </a:rPr>
              <a:t>and slippers</a:t>
            </a:r>
            <a:endParaRPr sz="1800">
              <a:solidFill>
                <a:srgbClr val="FF0000"/>
              </a:solidFill>
              <a:latin typeface="Arial Black"/>
              <a:ea typeface="Arial Black"/>
              <a:cs typeface="Arial Black"/>
              <a:sym typeface="Arial Black"/>
            </a:endParaRPr>
          </a:p>
        </p:txBody>
      </p:sp>
      <p:sp>
        <p:nvSpPr>
          <p:cNvPr id="341" name="Google Shape;341;p24"/>
          <p:cNvSpPr/>
          <p:nvPr/>
        </p:nvSpPr>
        <p:spPr>
          <a:xfrm>
            <a:off x="7020272" y="5669721"/>
            <a:ext cx="1500412"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rgbClr val="FF0000"/>
                </a:solidFill>
                <a:latin typeface="Arial Black"/>
                <a:ea typeface="Arial Black"/>
                <a:cs typeface="Arial Black"/>
                <a:sym typeface="Arial Black"/>
              </a:rPr>
              <a:t>Hair brush</a:t>
            </a:r>
            <a:endParaRPr sz="1800">
              <a:solidFill>
                <a:srgbClr val="FF0000"/>
              </a:solidFill>
              <a:latin typeface="Arial Black"/>
              <a:ea typeface="Arial Black"/>
              <a:cs typeface="Arial Black"/>
              <a:sym typeface="Arial Black"/>
            </a:endParaRPr>
          </a:p>
        </p:txBody>
      </p:sp>
      <p:sp>
        <p:nvSpPr>
          <p:cNvPr id="342" name="Google Shape;342;p24"/>
          <p:cNvSpPr/>
          <p:nvPr/>
        </p:nvSpPr>
        <p:spPr>
          <a:xfrm>
            <a:off x="2206901" y="3744482"/>
            <a:ext cx="3860352"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rgbClr val="FF0000"/>
                </a:solidFill>
                <a:latin typeface="Arial Black"/>
                <a:ea typeface="Arial Black"/>
                <a:cs typeface="Arial Black"/>
                <a:sym typeface="Arial Black"/>
              </a:rPr>
              <a:t>Clothes for next day</a:t>
            </a:r>
            <a:endParaRPr/>
          </a:p>
          <a:p>
            <a:pPr marL="0" marR="0" lvl="0" indent="0" algn="ctr" rtl="0">
              <a:spcBef>
                <a:spcPts val="0"/>
              </a:spcBef>
              <a:spcAft>
                <a:spcPts val="0"/>
              </a:spcAft>
              <a:buNone/>
            </a:pPr>
            <a:r>
              <a:rPr lang="en-GB" sz="1800">
                <a:solidFill>
                  <a:srgbClr val="FF0000"/>
                </a:solidFill>
                <a:latin typeface="Arial Black"/>
                <a:ea typeface="Arial Black"/>
                <a:cs typeface="Arial Black"/>
                <a:sym typeface="Arial Black"/>
              </a:rPr>
              <a:t>spare clothes and underwear</a:t>
            </a:r>
            <a:endParaRPr sz="1800">
              <a:solidFill>
                <a:srgbClr val="FF0000"/>
              </a:solidFill>
              <a:latin typeface="Arial Black"/>
              <a:ea typeface="Arial Black"/>
              <a:cs typeface="Arial Black"/>
              <a:sym typeface="Arial Black"/>
            </a:endParaRPr>
          </a:p>
        </p:txBody>
      </p:sp>
      <p:pic>
        <p:nvPicPr>
          <p:cNvPr id="343" name="Google Shape;343;p24"/>
          <p:cNvPicPr preferRelativeResize="0"/>
          <p:nvPr/>
        </p:nvPicPr>
        <p:blipFill rotWithShape="1">
          <a:blip r:embed="rId3">
            <a:alphaModFix/>
          </a:blip>
          <a:srcRect/>
          <a:stretch/>
        </p:blipFill>
        <p:spPr>
          <a:xfrm>
            <a:off x="3684428" y="1169583"/>
            <a:ext cx="2143125" cy="1683354"/>
          </a:xfrm>
          <a:prstGeom prst="rect">
            <a:avLst/>
          </a:prstGeom>
          <a:noFill/>
          <a:ln>
            <a:noFill/>
          </a:ln>
        </p:spPr>
      </p:pic>
      <p:sp>
        <p:nvSpPr>
          <p:cNvPr id="344" name="Google Shape;344;p24" descr="Image result for teddy bear"/>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sp>
        <p:nvSpPr>
          <p:cNvPr id="345" name="Google Shape;345;p24"/>
          <p:cNvSpPr/>
          <p:nvPr/>
        </p:nvSpPr>
        <p:spPr>
          <a:xfrm>
            <a:off x="4134482" y="2825551"/>
            <a:ext cx="942502"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rgbClr val="FF0000"/>
                </a:solidFill>
                <a:latin typeface="Arial Black"/>
                <a:ea typeface="Arial Black"/>
                <a:cs typeface="Arial Black"/>
                <a:sym typeface="Arial Black"/>
              </a:rPr>
              <a:t>Teddy</a:t>
            </a:r>
            <a:endParaRPr sz="1800">
              <a:solidFill>
                <a:srgbClr val="FF0000"/>
              </a:solidFill>
              <a:latin typeface="Arial Black"/>
              <a:ea typeface="Arial Black"/>
              <a:cs typeface="Arial Black"/>
              <a:sym typeface="Arial Black"/>
            </a:endParaRPr>
          </a:p>
        </p:txBody>
      </p:sp>
      <p:sp>
        <p:nvSpPr>
          <p:cNvPr id="346" name="Google Shape;346;p24" descr="Image result for clothes in case"/>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ndara"/>
              <a:ea typeface="Candara"/>
              <a:cs typeface="Candara"/>
              <a:sym typeface="Candara"/>
            </a:endParaRPr>
          </a:p>
        </p:txBody>
      </p:sp>
      <p:pic>
        <p:nvPicPr>
          <p:cNvPr id="347" name="Google Shape;347;p24"/>
          <p:cNvPicPr preferRelativeResize="0"/>
          <p:nvPr/>
        </p:nvPicPr>
        <p:blipFill rotWithShape="1">
          <a:blip r:embed="rId4">
            <a:alphaModFix/>
          </a:blip>
          <a:srcRect l="9308" r="21971"/>
          <a:stretch/>
        </p:blipFill>
        <p:spPr>
          <a:xfrm>
            <a:off x="527248" y="4087538"/>
            <a:ext cx="1624845" cy="2271537"/>
          </a:xfrm>
          <a:prstGeom prst="rect">
            <a:avLst/>
          </a:prstGeom>
          <a:noFill/>
          <a:ln>
            <a:noFill/>
          </a:ln>
        </p:spPr>
      </p:pic>
      <p:sp>
        <p:nvSpPr>
          <p:cNvPr id="348" name="Google Shape;348;p24"/>
          <p:cNvSpPr txBox="1"/>
          <p:nvPr/>
        </p:nvSpPr>
        <p:spPr>
          <a:xfrm>
            <a:off x="658023" y="6215965"/>
            <a:ext cx="93173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rgbClr val="FF0000"/>
                </a:solidFill>
                <a:latin typeface="Arial Black"/>
                <a:ea typeface="Arial Black"/>
                <a:cs typeface="Arial Black"/>
                <a:sym typeface="Arial Black"/>
              </a:rPr>
              <a:t>Towel</a:t>
            </a:r>
            <a:endParaRPr sz="1800">
              <a:solidFill>
                <a:srgbClr val="FF0000"/>
              </a:solidFill>
              <a:latin typeface="Arial Black"/>
              <a:ea typeface="Arial Black"/>
              <a:cs typeface="Arial Black"/>
              <a:sym typeface="Arial Black"/>
            </a:endParaRPr>
          </a:p>
        </p:txBody>
      </p:sp>
      <p:pic>
        <p:nvPicPr>
          <p:cNvPr id="349" name="Google Shape;349;p24"/>
          <p:cNvPicPr preferRelativeResize="0"/>
          <p:nvPr/>
        </p:nvPicPr>
        <p:blipFill rotWithShape="1">
          <a:blip r:embed="rId5">
            <a:alphaModFix/>
          </a:blip>
          <a:srcRect/>
          <a:stretch/>
        </p:blipFill>
        <p:spPr>
          <a:xfrm>
            <a:off x="2815069" y="4543256"/>
            <a:ext cx="2466975" cy="1857375"/>
          </a:xfrm>
          <a:prstGeom prst="rect">
            <a:avLst/>
          </a:prstGeom>
          <a:noFill/>
          <a:ln>
            <a:noFill/>
          </a:ln>
        </p:spPr>
      </p:pic>
      <p:sp>
        <p:nvSpPr>
          <p:cNvPr id="350" name="Google Shape;350;p24"/>
          <p:cNvSpPr txBox="1"/>
          <p:nvPr/>
        </p:nvSpPr>
        <p:spPr>
          <a:xfrm>
            <a:off x="3202587" y="5961946"/>
            <a:ext cx="1691938" cy="646331"/>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accent1"/>
                </a:solidFill>
                <a:latin typeface="Arial Black"/>
                <a:ea typeface="Arial Black"/>
                <a:cs typeface="Arial Black"/>
                <a:sym typeface="Arial Black"/>
              </a:rPr>
              <a:t>Old clothes,</a:t>
            </a:r>
            <a:endParaRPr/>
          </a:p>
          <a:p>
            <a:pPr marL="0" marR="0" lvl="0" indent="0" algn="l" rtl="0">
              <a:spcBef>
                <a:spcPts val="0"/>
              </a:spcBef>
              <a:spcAft>
                <a:spcPts val="0"/>
              </a:spcAft>
              <a:buNone/>
            </a:pPr>
            <a:r>
              <a:rPr lang="en-GB" sz="1800">
                <a:solidFill>
                  <a:schemeClr val="accent1"/>
                </a:solidFill>
                <a:latin typeface="Arial Black"/>
                <a:ea typeface="Arial Black"/>
                <a:cs typeface="Arial Black"/>
                <a:sym typeface="Arial Black"/>
              </a:rPr>
              <a:t> no jeans</a:t>
            </a:r>
            <a:endParaRPr sz="1800">
              <a:solidFill>
                <a:schemeClr val="accent1"/>
              </a:solidFill>
              <a:latin typeface="Arial Black"/>
              <a:ea typeface="Arial Black"/>
              <a:cs typeface="Arial Black"/>
              <a:sym typeface="Arial Black"/>
            </a:endParaRPr>
          </a:p>
        </p:txBody>
      </p:sp>
      <p:pic>
        <p:nvPicPr>
          <p:cNvPr id="351" name="Google Shape;351;p24"/>
          <p:cNvPicPr preferRelativeResize="0"/>
          <p:nvPr/>
        </p:nvPicPr>
        <p:blipFill rotWithShape="1">
          <a:blip r:embed="rId6">
            <a:alphaModFix/>
          </a:blip>
          <a:srcRect b="15078"/>
          <a:stretch/>
        </p:blipFill>
        <p:spPr>
          <a:xfrm>
            <a:off x="6193001" y="1234736"/>
            <a:ext cx="2495550" cy="1553047"/>
          </a:xfrm>
          <a:prstGeom prst="rect">
            <a:avLst/>
          </a:prstGeom>
          <a:noFill/>
          <a:ln>
            <a:noFill/>
          </a:ln>
        </p:spPr>
      </p:pic>
      <p:pic>
        <p:nvPicPr>
          <p:cNvPr id="352" name="Google Shape;352;p24"/>
          <p:cNvPicPr preferRelativeResize="0"/>
          <p:nvPr/>
        </p:nvPicPr>
        <p:blipFill rotWithShape="1">
          <a:blip r:embed="rId7">
            <a:alphaModFix/>
          </a:blip>
          <a:srcRect t="14767" b="14270"/>
          <a:stretch/>
        </p:blipFill>
        <p:spPr>
          <a:xfrm>
            <a:off x="6193886" y="4390813"/>
            <a:ext cx="2747044" cy="1232945"/>
          </a:xfrm>
          <a:prstGeom prst="rect">
            <a:avLst/>
          </a:prstGeom>
          <a:noFill/>
          <a:ln>
            <a:noFill/>
          </a:ln>
        </p:spPr>
      </p:pic>
      <p:pic>
        <p:nvPicPr>
          <p:cNvPr id="353" name="Google Shape;353;p24"/>
          <p:cNvPicPr preferRelativeResize="0"/>
          <p:nvPr/>
        </p:nvPicPr>
        <p:blipFill rotWithShape="1">
          <a:blip r:embed="rId8">
            <a:alphaModFix/>
          </a:blip>
          <a:srcRect t="8073" b="10934"/>
          <a:stretch/>
        </p:blipFill>
        <p:spPr>
          <a:xfrm>
            <a:off x="219013" y="1075627"/>
            <a:ext cx="1933080" cy="1851526"/>
          </a:xfrm>
          <a:prstGeom prst="rect">
            <a:avLst/>
          </a:prstGeom>
          <a:noFill/>
          <a:ln>
            <a:noFill/>
          </a:ln>
        </p:spPr>
      </p:pic>
      <p:pic>
        <p:nvPicPr>
          <p:cNvPr id="354" name="Google Shape;354;p24"/>
          <p:cNvPicPr preferRelativeResize="0"/>
          <p:nvPr/>
        </p:nvPicPr>
        <p:blipFill rotWithShape="1">
          <a:blip r:embed="rId9">
            <a:alphaModFix/>
          </a:blip>
          <a:srcRect l="8950" t="12519" r="8584" b="5586"/>
          <a:stretch/>
        </p:blipFill>
        <p:spPr>
          <a:xfrm rot="1634247">
            <a:off x="2617462" y="2978155"/>
            <a:ext cx="778172" cy="772762"/>
          </a:xfrm>
          <a:prstGeom prst="rect">
            <a:avLst/>
          </a:prstGeom>
          <a:noFill/>
          <a:ln>
            <a:noFill/>
          </a:ln>
        </p:spPr>
      </p:pic>
      <p:pic>
        <p:nvPicPr>
          <p:cNvPr id="355" name="Google Shape;355;p24"/>
          <p:cNvPicPr preferRelativeResize="0"/>
          <p:nvPr/>
        </p:nvPicPr>
        <p:blipFill rotWithShape="1">
          <a:blip r:embed="rId10">
            <a:alphaModFix/>
          </a:blip>
          <a:srcRect l="4634" t="4385" r="7958" b="6998"/>
          <a:stretch/>
        </p:blipFill>
        <p:spPr>
          <a:xfrm>
            <a:off x="1972836" y="1067288"/>
            <a:ext cx="1208997" cy="1880268"/>
          </a:xfrm>
          <a:prstGeom prst="rect">
            <a:avLst/>
          </a:prstGeom>
          <a:noFill/>
          <a:ln>
            <a:noFill/>
          </a:ln>
        </p:spPr>
      </p:pic>
      <p:sp>
        <p:nvSpPr>
          <p:cNvPr id="356" name="Google Shape;356;p24"/>
          <p:cNvSpPr txBox="1"/>
          <p:nvPr/>
        </p:nvSpPr>
        <p:spPr>
          <a:xfrm>
            <a:off x="219013" y="1075627"/>
            <a:ext cx="8703197" cy="5909310"/>
          </a:xfrm>
          <a:prstGeom prst="rect">
            <a:avLst/>
          </a:prstGeom>
          <a:solidFill>
            <a:schemeClr val="accen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5400">
                <a:solidFill>
                  <a:schemeClr val="lt1"/>
                </a:solidFill>
                <a:latin typeface="Arial Black"/>
                <a:ea typeface="Arial Black"/>
                <a:cs typeface="Arial Black"/>
                <a:sym typeface="Arial Black"/>
              </a:rPr>
              <a:t>Please ensure that you pack your child’s bag with them to avoid them claiming that they do not have what you have packed. </a:t>
            </a:r>
            <a:endParaRPr sz="5400">
              <a:solidFill>
                <a:schemeClr val="lt1"/>
              </a:solidFill>
              <a:latin typeface="Arial Black"/>
              <a:ea typeface="Arial Black"/>
              <a:cs typeface="Arial Black"/>
              <a:sym typeface="Arial Black"/>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25"/>
          <p:cNvSpPr txBox="1">
            <a:spLocks noGrp="1"/>
          </p:cNvSpPr>
          <p:nvPr>
            <p:ph type="title"/>
          </p:nvPr>
        </p:nvSpPr>
        <p:spPr>
          <a:xfrm>
            <a:off x="395536" y="692696"/>
            <a:ext cx="8229600" cy="125272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5400"/>
              <a:buFont typeface="Arial Black"/>
              <a:buNone/>
            </a:pPr>
            <a:r>
              <a:rPr lang="en-GB" sz="5400" b="1">
                <a:solidFill>
                  <a:schemeClr val="lt1"/>
                </a:solidFill>
                <a:latin typeface="Arial Black"/>
                <a:ea typeface="Arial Black"/>
                <a:cs typeface="Arial Black"/>
                <a:sym typeface="Arial Black"/>
              </a:rPr>
              <a:t>Overnight bag…</a:t>
            </a:r>
            <a:br>
              <a:rPr lang="en-GB" sz="5400" b="1">
                <a:solidFill>
                  <a:schemeClr val="lt1"/>
                </a:solidFill>
                <a:latin typeface="Arial Black"/>
                <a:ea typeface="Arial Black"/>
                <a:cs typeface="Arial Black"/>
                <a:sym typeface="Arial Black"/>
              </a:rPr>
            </a:br>
            <a:endParaRPr sz="5400"/>
          </a:p>
        </p:txBody>
      </p:sp>
      <p:pic>
        <p:nvPicPr>
          <p:cNvPr id="362" name="Google Shape;362;p25"/>
          <p:cNvPicPr preferRelativeResize="0">
            <a:picLocks noGrp="1"/>
          </p:cNvPicPr>
          <p:nvPr>
            <p:ph type="body" idx="1"/>
          </p:nvPr>
        </p:nvPicPr>
        <p:blipFill rotWithShape="1">
          <a:blip r:embed="rId3">
            <a:alphaModFix/>
          </a:blip>
          <a:srcRect/>
          <a:stretch/>
        </p:blipFill>
        <p:spPr>
          <a:xfrm>
            <a:off x="6444208" y="2924944"/>
            <a:ext cx="2292295" cy="2133785"/>
          </a:xfrm>
          <a:prstGeom prst="rect">
            <a:avLst/>
          </a:prstGeom>
          <a:noFill/>
          <a:ln>
            <a:noFill/>
          </a:ln>
        </p:spPr>
      </p:pic>
      <p:pic>
        <p:nvPicPr>
          <p:cNvPr id="363" name="Google Shape;363;p25"/>
          <p:cNvPicPr preferRelativeResize="0"/>
          <p:nvPr/>
        </p:nvPicPr>
        <p:blipFill rotWithShape="1">
          <a:blip r:embed="rId4">
            <a:alphaModFix/>
          </a:blip>
          <a:srcRect/>
          <a:stretch/>
        </p:blipFill>
        <p:spPr>
          <a:xfrm>
            <a:off x="4301083" y="2636912"/>
            <a:ext cx="2143125" cy="2143125"/>
          </a:xfrm>
          <a:prstGeom prst="rect">
            <a:avLst/>
          </a:prstGeom>
          <a:noFill/>
          <a:ln>
            <a:noFill/>
          </a:ln>
        </p:spPr>
      </p:pic>
      <p:sp>
        <p:nvSpPr>
          <p:cNvPr id="364" name="Google Shape;364;p25"/>
          <p:cNvSpPr txBox="1"/>
          <p:nvPr/>
        </p:nvSpPr>
        <p:spPr>
          <a:xfrm>
            <a:off x="4592419" y="4788809"/>
            <a:ext cx="185178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accent1"/>
                </a:solidFill>
                <a:latin typeface="Arial Black"/>
                <a:ea typeface="Arial Black"/>
                <a:cs typeface="Arial Black"/>
                <a:sym typeface="Arial Black"/>
              </a:rPr>
              <a:t>Story Books </a:t>
            </a:r>
            <a:endParaRPr/>
          </a:p>
          <a:p>
            <a:pPr marL="0" marR="0" lvl="0" indent="0" algn="l" rtl="0">
              <a:spcBef>
                <a:spcPts val="0"/>
              </a:spcBef>
              <a:spcAft>
                <a:spcPts val="0"/>
              </a:spcAft>
              <a:buNone/>
            </a:pPr>
            <a:r>
              <a:rPr lang="en-GB" sz="1800">
                <a:solidFill>
                  <a:schemeClr val="accent1"/>
                </a:solidFill>
                <a:latin typeface="Arial Black"/>
                <a:ea typeface="Arial Black"/>
                <a:cs typeface="Arial Black"/>
                <a:sym typeface="Arial Black"/>
              </a:rPr>
              <a:t>Puzzle Books</a:t>
            </a:r>
            <a:endParaRPr sz="1800">
              <a:solidFill>
                <a:schemeClr val="accent1"/>
              </a:solidFill>
              <a:latin typeface="Arial Black"/>
              <a:ea typeface="Arial Black"/>
              <a:cs typeface="Arial Black"/>
              <a:sym typeface="Arial Black"/>
            </a:endParaRPr>
          </a:p>
        </p:txBody>
      </p:sp>
      <p:pic>
        <p:nvPicPr>
          <p:cNvPr id="365" name="Google Shape;365;p25"/>
          <p:cNvPicPr preferRelativeResize="0"/>
          <p:nvPr/>
        </p:nvPicPr>
        <p:blipFill rotWithShape="1">
          <a:blip r:embed="rId5">
            <a:alphaModFix/>
          </a:blip>
          <a:srcRect/>
          <a:stretch/>
        </p:blipFill>
        <p:spPr>
          <a:xfrm>
            <a:off x="899592" y="2376330"/>
            <a:ext cx="1914525" cy="2390775"/>
          </a:xfrm>
          <a:prstGeom prst="rect">
            <a:avLst/>
          </a:prstGeom>
          <a:noFill/>
          <a:ln>
            <a:noFill/>
          </a:ln>
        </p:spPr>
      </p:pic>
      <p:sp>
        <p:nvSpPr>
          <p:cNvPr id="366" name="Google Shape;366;p25"/>
          <p:cNvSpPr txBox="1"/>
          <p:nvPr/>
        </p:nvSpPr>
        <p:spPr>
          <a:xfrm>
            <a:off x="919096" y="4816165"/>
            <a:ext cx="1857304"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accent1"/>
                </a:solidFill>
                <a:latin typeface="Arial Black"/>
                <a:ea typeface="Arial Black"/>
                <a:cs typeface="Arial Black"/>
                <a:sym typeface="Arial Black"/>
              </a:rPr>
              <a:t>Bin bag for</a:t>
            </a:r>
            <a:endParaRPr/>
          </a:p>
          <a:p>
            <a:pPr marL="0" marR="0" lvl="0" indent="0" algn="ctr" rtl="0">
              <a:spcBef>
                <a:spcPts val="0"/>
              </a:spcBef>
              <a:spcAft>
                <a:spcPts val="0"/>
              </a:spcAft>
              <a:buNone/>
            </a:pPr>
            <a:r>
              <a:rPr lang="en-GB" sz="1800">
                <a:solidFill>
                  <a:schemeClr val="accent1"/>
                </a:solidFill>
                <a:latin typeface="Arial Black"/>
                <a:ea typeface="Arial Black"/>
                <a:cs typeface="Arial Black"/>
                <a:sym typeface="Arial Black"/>
              </a:rPr>
              <a:t> dirty clothes</a:t>
            </a:r>
            <a:endParaRPr sz="1800">
              <a:solidFill>
                <a:schemeClr val="accent1"/>
              </a:solidFill>
              <a:latin typeface="Arial Black"/>
              <a:ea typeface="Arial Black"/>
              <a:cs typeface="Arial Black"/>
              <a:sym typeface="Arial Black"/>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pic>
        <p:nvPicPr>
          <p:cNvPr id="371" name="Google Shape;371;p26" descr="3DS Transparent.png"/>
          <p:cNvPicPr preferRelativeResize="0"/>
          <p:nvPr/>
        </p:nvPicPr>
        <p:blipFill rotWithShape="1">
          <a:blip r:embed="rId3">
            <a:alphaModFix/>
          </a:blip>
          <a:srcRect/>
          <a:stretch/>
        </p:blipFill>
        <p:spPr>
          <a:xfrm>
            <a:off x="5448646" y="4948144"/>
            <a:ext cx="2225524" cy="2225524"/>
          </a:xfrm>
          <a:prstGeom prst="rect">
            <a:avLst/>
          </a:prstGeom>
          <a:noFill/>
          <a:ln>
            <a:noFill/>
          </a:ln>
        </p:spPr>
      </p:pic>
      <p:sp>
        <p:nvSpPr>
          <p:cNvPr id="372" name="Google Shape;372;p26"/>
          <p:cNvSpPr txBox="1"/>
          <p:nvPr/>
        </p:nvSpPr>
        <p:spPr>
          <a:xfrm>
            <a:off x="272141" y="188640"/>
            <a:ext cx="8730847"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800">
                <a:solidFill>
                  <a:schemeClr val="lt1"/>
                </a:solidFill>
                <a:latin typeface="Arial Black"/>
                <a:ea typeface="Arial Black"/>
                <a:cs typeface="Arial Black"/>
                <a:sym typeface="Arial Black"/>
              </a:rPr>
              <a:t>Items that will not be joining us…</a:t>
            </a:r>
            <a:endParaRPr sz="4800">
              <a:solidFill>
                <a:schemeClr val="lt1"/>
              </a:solidFill>
              <a:latin typeface="Arial Black"/>
              <a:ea typeface="Arial Black"/>
              <a:cs typeface="Arial Black"/>
              <a:sym typeface="Arial Black"/>
            </a:endParaRPr>
          </a:p>
        </p:txBody>
      </p:sp>
      <p:pic>
        <p:nvPicPr>
          <p:cNvPr id="373" name="Google Shape;373;p26"/>
          <p:cNvPicPr preferRelativeResize="0"/>
          <p:nvPr/>
        </p:nvPicPr>
        <p:blipFill rotWithShape="1">
          <a:blip r:embed="rId4">
            <a:alphaModFix/>
          </a:blip>
          <a:srcRect/>
          <a:stretch/>
        </p:blipFill>
        <p:spPr>
          <a:xfrm>
            <a:off x="6336877" y="1484826"/>
            <a:ext cx="1948369" cy="1876690"/>
          </a:xfrm>
          <a:prstGeom prst="rect">
            <a:avLst/>
          </a:prstGeom>
          <a:noFill/>
          <a:ln>
            <a:noFill/>
          </a:ln>
        </p:spPr>
      </p:pic>
      <p:cxnSp>
        <p:nvCxnSpPr>
          <p:cNvPr id="374" name="Google Shape;374;p26"/>
          <p:cNvCxnSpPr/>
          <p:nvPr/>
        </p:nvCxnSpPr>
        <p:spPr>
          <a:xfrm>
            <a:off x="6444752" y="1446849"/>
            <a:ext cx="1080120" cy="1914667"/>
          </a:xfrm>
          <a:prstGeom prst="straightConnector1">
            <a:avLst/>
          </a:prstGeom>
          <a:noFill/>
          <a:ln w="139700" cap="flat" cmpd="sng">
            <a:solidFill>
              <a:srgbClr val="FF0000"/>
            </a:solidFill>
            <a:prstDash val="solid"/>
            <a:round/>
            <a:headEnd type="none" w="sm" len="sm"/>
            <a:tailEnd type="none" w="sm" len="sm"/>
          </a:ln>
        </p:spPr>
      </p:cxnSp>
      <p:cxnSp>
        <p:nvCxnSpPr>
          <p:cNvPr id="375" name="Google Shape;375;p26"/>
          <p:cNvCxnSpPr/>
          <p:nvPr/>
        </p:nvCxnSpPr>
        <p:spPr>
          <a:xfrm flipH="1">
            <a:off x="6336877" y="1484826"/>
            <a:ext cx="1479631" cy="1660666"/>
          </a:xfrm>
          <a:prstGeom prst="straightConnector1">
            <a:avLst/>
          </a:prstGeom>
          <a:noFill/>
          <a:ln w="139700" cap="flat" cmpd="sng">
            <a:solidFill>
              <a:srgbClr val="FF0000"/>
            </a:solidFill>
            <a:prstDash val="solid"/>
            <a:round/>
            <a:headEnd type="none" w="sm" len="sm"/>
            <a:tailEnd type="none" w="sm" len="sm"/>
          </a:ln>
        </p:spPr>
      </p:cxnSp>
      <p:pic>
        <p:nvPicPr>
          <p:cNvPr id="376" name="Google Shape;376;p26"/>
          <p:cNvPicPr preferRelativeResize="0"/>
          <p:nvPr/>
        </p:nvPicPr>
        <p:blipFill rotWithShape="1">
          <a:blip r:embed="rId5">
            <a:alphaModFix/>
          </a:blip>
          <a:srcRect/>
          <a:stretch/>
        </p:blipFill>
        <p:spPr>
          <a:xfrm>
            <a:off x="-70402" y="3508660"/>
            <a:ext cx="1513050" cy="1513050"/>
          </a:xfrm>
          <a:prstGeom prst="rect">
            <a:avLst/>
          </a:prstGeom>
          <a:noFill/>
          <a:ln>
            <a:noFill/>
          </a:ln>
        </p:spPr>
      </p:pic>
      <p:sp>
        <p:nvSpPr>
          <p:cNvPr id="377" name="Google Shape;377;p26"/>
          <p:cNvSpPr/>
          <p:nvPr/>
        </p:nvSpPr>
        <p:spPr>
          <a:xfrm>
            <a:off x="364166" y="4860164"/>
            <a:ext cx="2751411"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rgbClr val="FF0000"/>
                </a:solidFill>
                <a:latin typeface="Arial Black"/>
                <a:ea typeface="Arial Black"/>
                <a:cs typeface="Arial Black"/>
                <a:sym typeface="Arial Black"/>
              </a:rPr>
              <a:t>No mobile phones</a:t>
            </a:r>
            <a:endParaRPr/>
          </a:p>
          <a:p>
            <a:pPr marL="0" marR="0" lvl="0" indent="0" algn="ctr" rtl="0">
              <a:spcBef>
                <a:spcPts val="0"/>
              </a:spcBef>
              <a:spcAft>
                <a:spcPts val="0"/>
              </a:spcAft>
              <a:buNone/>
            </a:pPr>
            <a:r>
              <a:rPr lang="en-GB" sz="2400">
                <a:solidFill>
                  <a:srgbClr val="FF0000"/>
                </a:solidFill>
                <a:latin typeface="Arial Black"/>
                <a:ea typeface="Arial Black"/>
                <a:cs typeface="Arial Black"/>
                <a:sym typeface="Arial Black"/>
              </a:rPr>
              <a:t>or tablets</a:t>
            </a:r>
            <a:endParaRPr sz="2400">
              <a:solidFill>
                <a:srgbClr val="FF0000"/>
              </a:solidFill>
              <a:latin typeface="Arial Black"/>
              <a:ea typeface="Arial Black"/>
              <a:cs typeface="Arial Black"/>
              <a:sym typeface="Arial Black"/>
            </a:endParaRPr>
          </a:p>
        </p:txBody>
      </p:sp>
      <p:pic>
        <p:nvPicPr>
          <p:cNvPr id="378" name="Google Shape;378;p26" descr="Mega_Mario_(New_Super_Mario_Bros._2).png"/>
          <p:cNvPicPr preferRelativeResize="0"/>
          <p:nvPr/>
        </p:nvPicPr>
        <p:blipFill rotWithShape="1">
          <a:blip r:embed="rId6">
            <a:alphaModFix/>
          </a:blip>
          <a:srcRect/>
          <a:stretch/>
        </p:blipFill>
        <p:spPr>
          <a:xfrm>
            <a:off x="4437483" y="3508660"/>
            <a:ext cx="2480993" cy="3349340"/>
          </a:xfrm>
          <a:prstGeom prst="rect">
            <a:avLst/>
          </a:prstGeom>
          <a:noFill/>
          <a:ln>
            <a:noFill/>
          </a:ln>
        </p:spPr>
      </p:pic>
      <p:sp>
        <p:nvSpPr>
          <p:cNvPr id="379" name="Google Shape;379;p26"/>
          <p:cNvSpPr/>
          <p:nvPr/>
        </p:nvSpPr>
        <p:spPr>
          <a:xfrm>
            <a:off x="7217538" y="5687927"/>
            <a:ext cx="2082622"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a:solidFill>
                  <a:srgbClr val="FF0000"/>
                </a:solidFill>
                <a:latin typeface="Arial Black"/>
                <a:ea typeface="Arial Black"/>
                <a:cs typeface="Arial Black"/>
                <a:sym typeface="Arial Black"/>
              </a:rPr>
              <a:t>No gaming </a:t>
            </a:r>
            <a:endParaRPr/>
          </a:p>
          <a:p>
            <a:pPr marL="0" marR="0" lvl="0" indent="0" algn="ctr" rtl="0">
              <a:spcBef>
                <a:spcPts val="0"/>
              </a:spcBef>
              <a:spcAft>
                <a:spcPts val="0"/>
              </a:spcAft>
              <a:buNone/>
            </a:pPr>
            <a:r>
              <a:rPr lang="en-GB" sz="2400">
                <a:solidFill>
                  <a:srgbClr val="FF0000"/>
                </a:solidFill>
                <a:latin typeface="Arial Black"/>
                <a:ea typeface="Arial Black"/>
                <a:cs typeface="Arial Black"/>
                <a:sym typeface="Arial Black"/>
              </a:rPr>
              <a:t>consoles</a:t>
            </a:r>
            <a:endParaRPr sz="2400">
              <a:solidFill>
                <a:srgbClr val="FF0000"/>
              </a:solidFill>
              <a:latin typeface="Arial Black"/>
              <a:ea typeface="Arial Black"/>
              <a:cs typeface="Arial Black"/>
              <a:sym typeface="Arial Black"/>
            </a:endParaRPr>
          </a:p>
        </p:txBody>
      </p:sp>
      <p:sp>
        <p:nvSpPr>
          <p:cNvPr id="380" name="Google Shape;380;p26"/>
          <p:cNvSpPr/>
          <p:nvPr/>
        </p:nvSpPr>
        <p:spPr>
          <a:xfrm>
            <a:off x="1739872" y="2134779"/>
            <a:ext cx="4588244"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3600">
                <a:solidFill>
                  <a:srgbClr val="FF0000"/>
                </a:solidFill>
                <a:latin typeface="Arial Black"/>
                <a:ea typeface="Arial Black"/>
                <a:cs typeface="Arial Black"/>
                <a:sym typeface="Arial Black"/>
              </a:rPr>
              <a:t>NO ELECTRONIC </a:t>
            </a:r>
            <a:endParaRPr/>
          </a:p>
          <a:p>
            <a:pPr marL="0" marR="0" lvl="0" indent="0" algn="ctr" rtl="0">
              <a:spcBef>
                <a:spcPts val="0"/>
              </a:spcBef>
              <a:spcAft>
                <a:spcPts val="0"/>
              </a:spcAft>
              <a:buNone/>
            </a:pPr>
            <a:r>
              <a:rPr lang="en-GB" sz="3600">
                <a:solidFill>
                  <a:srgbClr val="FF0000"/>
                </a:solidFill>
                <a:latin typeface="Arial Black"/>
                <a:ea typeface="Arial Black"/>
                <a:cs typeface="Arial Black"/>
                <a:sym typeface="Arial Black"/>
              </a:rPr>
              <a:t>EQUIPMENT</a:t>
            </a:r>
            <a:endParaRPr sz="3600">
              <a:solidFill>
                <a:srgbClr val="FF0000"/>
              </a:solidFill>
              <a:latin typeface="Arial Black"/>
              <a:ea typeface="Arial Black"/>
              <a:cs typeface="Arial Black"/>
              <a:sym typeface="Arial Black"/>
            </a:endParaRPr>
          </a:p>
        </p:txBody>
      </p:sp>
      <p:pic>
        <p:nvPicPr>
          <p:cNvPr id="381" name="Google Shape;381;p26"/>
          <p:cNvPicPr preferRelativeResize="0"/>
          <p:nvPr/>
        </p:nvPicPr>
        <p:blipFill rotWithShape="1">
          <a:blip r:embed="rId7">
            <a:alphaModFix/>
          </a:blip>
          <a:srcRect l="16289" r="15666" b="10476"/>
          <a:stretch/>
        </p:blipFill>
        <p:spPr>
          <a:xfrm>
            <a:off x="1048274" y="2941473"/>
            <a:ext cx="1383195" cy="181980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27"/>
          <p:cNvSpPr txBox="1"/>
          <p:nvPr/>
        </p:nvSpPr>
        <p:spPr>
          <a:xfrm>
            <a:off x="432152" y="329747"/>
            <a:ext cx="8316312"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4400" b="1">
                <a:solidFill>
                  <a:schemeClr val="lt1"/>
                </a:solidFill>
                <a:latin typeface="Arial Black"/>
                <a:ea typeface="Arial Black"/>
                <a:cs typeface="Arial Black"/>
                <a:sym typeface="Arial Black"/>
              </a:rPr>
              <a:t>Items that will not be joining us…</a:t>
            </a:r>
            <a:endParaRPr sz="4400" b="1">
              <a:solidFill>
                <a:schemeClr val="lt1"/>
              </a:solidFill>
              <a:latin typeface="Arial Black"/>
              <a:ea typeface="Arial Black"/>
              <a:cs typeface="Arial Black"/>
              <a:sym typeface="Arial Black"/>
            </a:endParaRPr>
          </a:p>
        </p:txBody>
      </p:sp>
      <p:pic>
        <p:nvPicPr>
          <p:cNvPr id="387" name="Google Shape;387;p27"/>
          <p:cNvPicPr preferRelativeResize="0"/>
          <p:nvPr/>
        </p:nvPicPr>
        <p:blipFill rotWithShape="1">
          <a:blip r:embed="rId3">
            <a:alphaModFix/>
          </a:blip>
          <a:srcRect/>
          <a:stretch/>
        </p:blipFill>
        <p:spPr>
          <a:xfrm>
            <a:off x="1547258" y="1784012"/>
            <a:ext cx="2207381" cy="2126173"/>
          </a:xfrm>
          <a:prstGeom prst="rect">
            <a:avLst/>
          </a:prstGeom>
          <a:noFill/>
          <a:ln>
            <a:noFill/>
          </a:ln>
        </p:spPr>
      </p:pic>
      <p:cxnSp>
        <p:nvCxnSpPr>
          <p:cNvPr id="388" name="Google Shape;388;p27"/>
          <p:cNvCxnSpPr/>
          <p:nvPr/>
        </p:nvCxnSpPr>
        <p:spPr>
          <a:xfrm>
            <a:off x="1835696" y="1933102"/>
            <a:ext cx="1296144" cy="1723083"/>
          </a:xfrm>
          <a:prstGeom prst="straightConnector1">
            <a:avLst/>
          </a:prstGeom>
          <a:noFill/>
          <a:ln w="139700" cap="flat" cmpd="sng">
            <a:solidFill>
              <a:srgbClr val="FF0000"/>
            </a:solidFill>
            <a:prstDash val="solid"/>
            <a:round/>
            <a:headEnd type="none" w="sm" len="sm"/>
            <a:tailEnd type="none" w="sm" len="sm"/>
          </a:ln>
        </p:spPr>
      </p:cxnSp>
      <p:cxnSp>
        <p:nvCxnSpPr>
          <p:cNvPr id="389" name="Google Shape;389;p27"/>
          <p:cNvCxnSpPr/>
          <p:nvPr/>
        </p:nvCxnSpPr>
        <p:spPr>
          <a:xfrm flipH="1">
            <a:off x="1547258" y="1776297"/>
            <a:ext cx="1485222" cy="1879888"/>
          </a:xfrm>
          <a:prstGeom prst="straightConnector1">
            <a:avLst/>
          </a:prstGeom>
          <a:noFill/>
          <a:ln w="139700" cap="flat" cmpd="sng">
            <a:solidFill>
              <a:srgbClr val="FF0000"/>
            </a:solidFill>
            <a:prstDash val="solid"/>
            <a:round/>
            <a:headEnd type="none" w="sm" len="sm"/>
            <a:tailEnd type="none" w="sm" len="sm"/>
          </a:ln>
        </p:spPr>
      </p:cxnSp>
      <p:pic>
        <p:nvPicPr>
          <p:cNvPr id="390" name="Google Shape;390;p27"/>
          <p:cNvPicPr preferRelativeResize="0"/>
          <p:nvPr/>
        </p:nvPicPr>
        <p:blipFill rotWithShape="1">
          <a:blip r:embed="rId4">
            <a:alphaModFix/>
          </a:blip>
          <a:srcRect l="25138" r="21122"/>
          <a:stretch/>
        </p:blipFill>
        <p:spPr>
          <a:xfrm>
            <a:off x="6382306" y="2096952"/>
            <a:ext cx="1392275" cy="1762125"/>
          </a:xfrm>
          <a:prstGeom prst="rect">
            <a:avLst/>
          </a:prstGeom>
          <a:noFill/>
          <a:ln>
            <a:noFill/>
          </a:ln>
        </p:spPr>
      </p:pic>
      <p:pic>
        <p:nvPicPr>
          <p:cNvPr id="391" name="Google Shape;391;p27"/>
          <p:cNvPicPr preferRelativeResize="0"/>
          <p:nvPr/>
        </p:nvPicPr>
        <p:blipFill rotWithShape="1">
          <a:blip r:embed="rId5">
            <a:alphaModFix/>
          </a:blip>
          <a:srcRect/>
          <a:stretch/>
        </p:blipFill>
        <p:spPr>
          <a:xfrm>
            <a:off x="5002234" y="1933102"/>
            <a:ext cx="1689100" cy="1658937"/>
          </a:xfrm>
          <a:prstGeom prst="rect">
            <a:avLst/>
          </a:prstGeom>
          <a:noFill/>
          <a:ln>
            <a:noFill/>
          </a:ln>
        </p:spPr>
      </p:pic>
      <p:pic>
        <p:nvPicPr>
          <p:cNvPr id="392" name="Google Shape;392;p27"/>
          <p:cNvPicPr preferRelativeResize="0"/>
          <p:nvPr/>
        </p:nvPicPr>
        <p:blipFill rotWithShape="1">
          <a:blip r:embed="rId6">
            <a:alphaModFix/>
          </a:blip>
          <a:srcRect/>
          <a:stretch/>
        </p:blipFill>
        <p:spPr>
          <a:xfrm>
            <a:off x="1732315" y="4230578"/>
            <a:ext cx="2219325" cy="2057400"/>
          </a:xfrm>
          <a:prstGeom prst="rect">
            <a:avLst/>
          </a:prstGeom>
          <a:noFill/>
          <a:ln>
            <a:noFill/>
          </a:ln>
        </p:spPr>
      </p:pic>
      <p:pic>
        <p:nvPicPr>
          <p:cNvPr id="393" name="Google Shape;393;p27"/>
          <p:cNvPicPr preferRelativeResize="0"/>
          <p:nvPr/>
        </p:nvPicPr>
        <p:blipFill rotWithShape="1">
          <a:blip r:embed="rId7">
            <a:alphaModFix/>
          </a:blip>
          <a:srcRect t="24415" b="25757"/>
          <a:stretch/>
        </p:blipFill>
        <p:spPr>
          <a:xfrm>
            <a:off x="5078478" y="1455642"/>
            <a:ext cx="2696103" cy="641309"/>
          </a:xfrm>
          <a:prstGeom prst="rect">
            <a:avLst/>
          </a:prstGeom>
          <a:noFill/>
          <a:ln>
            <a:noFill/>
          </a:ln>
        </p:spPr>
      </p:pic>
      <p:pic>
        <p:nvPicPr>
          <p:cNvPr id="394" name="Google Shape;394;p27"/>
          <p:cNvPicPr preferRelativeResize="0"/>
          <p:nvPr/>
        </p:nvPicPr>
        <p:blipFill rotWithShape="1">
          <a:blip r:embed="rId8">
            <a:alphaModFix/>
          </a:blip>
          <a:srcRect/>
          <a:stretch/>
        </p:blipFill>
        <p:spPr>
          <a:xfrm>
            <a:off x="6012160" y="4653240"/>
            <a:ext cx="2624532" cy="2063167"/>
          </a:xfrm>
          <a:prstGeom prst="rect">
            <a:avLst/>
          </a:prstGeom>
          <a:noFill/>
          <a:ln>
            <a:noFill/>
          </a:ln>
        </p:spPr>
      </p:pic>
      <p:sp>
        <p:nvSpPr>
          <p:cNvPr id="395" name="Google Shape;395;p27"/>
          <p:cNvSpPr/>
          <p:nvPr/>
        </p:nvSpPr>
        <p:spPr>
          <a:xfrm>
            <a:off x="5448646" y="5877272"/>
            <a:ext cx="176574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accent1"/>
                </a:solidFill>
                <a:latin typeface="Arial Black"/>
                <a:ea typeface="Arial Black"/>
                <a:cs typeface="Arial Black"/>
                <a:sym typeface="Arial Black"/>
              </a:rPr>
              <a:t>No aerosols </a:t>
            </a:r>
            <a:endParaRPr sz="1800">
              <a:solidFill>
                <a:schemeClr val="accent1"/>
              </a:solidFill>
              <a:latin typeface="Arial Black"/>
              <a:ea typeface="Arial Black"/>
              <a:cs typeface="Arial Black"/>
              <a:sym typeface="Arial Black"/>
            </a:endParaRPr>
          </a:p>
          <a:p>
            <a:pPr marL="0" marR="0" lvl="0" indent="0" algn="l" rtl="0">
              <a:spcBef>
                <a:spcPts val="0"/>
              </a:spcBef>
              <a:spcAft>
                <a:spcPts val="0"/>
              </a:spcAft>
              <a:buNone/>
            </a:pPr>
            <a:r>
              <a:rPr lang="en-GB" sz="1800">
                <a:solidFill>
                  <a:schemeClr val="accent1"/>
                </a:solidFill>
                <a:latin typeface="Arial Black"/>
                <a:ea typeface="Arial Black"/>
                <a:cs typeface="Arial Black"/>
                <a:sym typeface="Arial Black"/>
              </a:rPr>
              <a:t>or sprays</a:t>
            </a:r>
            <a:endParaRPr/>
          </a:p>
        </p:txBody>
      </p:sp>
      <p:sp>
        <p:nvSpPr>
          <p:cNvPr id="396" name="Google Shape;396;p27"/>
          <p:cNvSpPr txBox="1"/>
          <p:nvPr/>
        </p:nvSpPr>
        <p:spPr>
          <a:xfrm>
            <a:off x="432152" y="6287978"/>
            <a:ext cx="260032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accent1"/>
                </a:solidFill>
                <a:latin typeface="Arial Black"/>
                <a:ea typeface="Arial Black"/>
                <a:cs typeface="Arial Black"/>
                <a:sym typeface="Arial Black"/>
              </a:rPr>
              <a:t>No novelty slippers</a:t>
            </a:r>
            <a:endParaRPr sz="1800">
              <a:solidFill>
                <a:schemeClr val="accent1"/>
              </a:solidFill>
              <a:latin typeface="Arial Black"/>
              <a:ea typeface="Arial Black"/>
              <a:cs typeface="Arial Black"/>
              <a:sym typeface="Arial Black"/>
            </a:endParaRPr>
          </a:p>
        </p:txBody>
      </p:sp>
      <p:sp>
        <p:nvSpPr>
          <p:cNvPr id="397" name="Google Shape;397;p27"/>
          <p:cNvSpPr txBox="1"/>
          <p:nvPr/>
        </p:nvSpPr>
        <p:spPr>
          <a:xfrm>
            <a:off x="5002234" y="3656185"/>
            <a:ext cx="2954142"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accent1"/>
                </a:solidFill>
                <a:latin typeface="Arial Black"/>
                <a:ea typeface="Arial Black"/>
                <a:cs typeface="Arial Black"/>
                <a:sym typeface="Arial Black"/>
              </a:rPr>
              <a:t>No food or drinks other than in packed lunch bag</a:t>
            </a:r>
            <a:endParaRPr sz="1800">
              <a:solidFill>
                <a:schemeClr val="accent1"/>
              </a:solidFill>
              <a:latin typeface="Arial Black"/>
              <a:ea typeface="Arial Black"/>
              <a:cs typeface="Arial Black"/>
              <a:sym typeface="Arial Black"/>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28"/>
          <p:cNvSpPr txBox="1">
            <a:spLocks noGrp="1"/>
          </p:cNvSpPr>
          <p:nvPr>
            <p:ph type="body" idx="1"/>
          </p:nvPr>
        </p:nvSpPr>
        <p:spPr>
          <a:xfrm>
            <a:off x="0" y="2132856"/>
            <a:ext cx="9036496" cy="3993307"/>
          </a:xfrm>
          <a:prstGeom prst="rect">
            <a:avLst/>
          </a:prstGeom>
          <a:noFill/>
          <a:ln>
            <a:noFill/>
          </a:ln>
        </p:spPr>
        <p:txBody>
          <a:bodyPr spcFirstLastPara="1" wrap="square" lIns="91425" tIns="45700" rIns="91425" bIns="45700" anchor="t" anchorCtr="0">
            <a:noAutofit/>
          </a:bodyPr>
          <a:lstStyle/>
          <a:p>
            <a:pPr marL="274320" lvl="0" indent="-274320" algn="ctr" rtl="0">
              <a:spcBef>
                <a:spcPts val="0"/>
              </a:spcBef>
              <a:spcAft>
                <a:spcPts val="0"/>
              </a:spcAft>
              <a:buSzPts val="3200"/>
              <a:buChar char="*"/>
            </a:pPr>
            <a:r>
              <a:rPr lang="en-GB" sz="3200" dirty="0" smtClean="0">
                <a:latin typeface="Arial Black"/>
                <a:ea typeface="Arial Black"/>
                <a:cs typeface="Arial Black"/>
                <a:sym typeface="Arial Black"/>
              </a:rPr>
              <a:t>Mrs Hogan’s </a:t>
            </a:r>
            <a:r>
              <a:rPr lang="en-GB" sz="3200" dirty="0">
                <a:latin typeface="Arial Black"/>
                <a:ea typeface="Arial Black"/>
                <a:cs typeface="Arial Black"/>
                <a:sym typeface="Arial Black"/>
              </a:rPr>
              <a:t>Class</a:t>
            </a:r>
            <a:endParaRPr dirty="0"/>
          </a:p>
          <a:p>
            <a:pPr marL="0" lvl="0" indent="0" algn="ctr" rtl="0">
              <a:spcBef>
                <a:spcPts val="640"/>
              </a:spcBef>
              <a:spcAft>
                <a:spcPts val="0"/>
              </a:spcAft>
              <a:buSzPts val="3200"/>
              <a:buNone/>
            </a:pPr>
            <a:r>
              <a:rPr lang="en-GB" sz="3200" dirty="0" smtClean="0">
                <a:highlight>
                  <a:srgbClr val="FFFF00"/>
                </a:highlight>
                <a:latin typeface="Arial Black"/>
                <a:ea typeface="Arial Black"/>
                <a:cs typeface="Arial Black"/>
                <a:sym typeface="Arial Black"/>
              </a:rPr>
              <a:t>Monday 5</a:t>
            </a:r>
            <a:r>
              <a:rPr lang="en-GB" sz="3200" baseline="30000" dirty="0" smtClean="0">
                <a:highlight>
                  <a:srgbClr val="FFFF00"/>
                </a:highlight>
                <a:latin typeface="Arial Black"/>
                <a:ea typeface="Arial Black"/>
                <a:cs typeface="Arial Black"/>
                <a:sym typeface="Arial Black"/>
              </a:rPr>
              <a:t>th </a:t>
            </a:r>
            <a:r>
              <a:rPr lang="en-GB" sz="3200" dirty="0">
                <a:highlight>
                  <a:srgbClr val="FFFF00"/>
                </a:highlight>
                <a:latin typeface="Arial Black"/>
                <a:ea typeface="Arial Black"/>
                <a:cs typeface="Arial Black"/>
                <a:sym typeface="Arial Black"/>
              </a:rPr>
              <a:t>– </a:t>
            </a:r>
            <a:r>
              <a:rPr lang="en-GB" sz="3200" dirty="0" smtClean="0">
                <a:highlight>
                  <a:srgbClr val="FFFF00"/>
                </a:highlight>
                <a:latin typeface="Arial Black"/>
                <a:ea typeface="Arial Black"/>
                <a:cs typeface="Arial Black"/>
                <a:sym typeface="Arial Black"/>
              </a:rPr>
              <a:t>Tuesday 6</a:t>
            </a:r>
            <a:r>
              <a:rPr lang="en-GB" sz="3200" baseline="30000" dirty="0" smtClean="0">
                <a:highlight>
                  <a:srgbClr val="FFFF00"/>
                </a:highlight>
                <a:latin typeface="Arial Black"/>
                <a:ea typeface="Arial Black"/>
                <a:cs typeface="Arial Black"/>
                <a:sym typeface="Arial Black"/>
              </a:rPr>
              <a:t>th</a:t>
            </a:r>
            <a:r>
              <a:rPr lang="en-GB" sz="3200" dirty="0" smtClean="0">
                <a:highlight>
                  <a:srgbClr val="FFFF00"/>
                </a:highlight>
                <a:latin typeface="Arial Black"/>
                <a:ea typeface="Arial Black"/>
                <a:cs typeface="Arial Black"/>
                <a:sym typeface="Arial Black"/>
              </a:rPr>
              <a:t> Jul</a:t>
            </a:r>
            <a:endParaRPr dirty="0">
              <a:highlight>
                <a:srgbClr val="FFFF00"/>
              </a:highlight>
            </a:endParaRPr>
          </a:p>
          <a:p>
            <a:pPr marL="274320" lvl="0" indent="-160020" algn="ctr" rtl="0">
              <a:spcBef>
                <a:spcPts val="360"/>
              </a:spcBef>
              <a:spcAft>
                <a:spcPts val="0"/>
              </a:spcAft>
              <a:buSzPts val="1800"/>
              <a:buNone/>
            </a:pPr>
            <a:endParaRPr sz="1800" dirty="0">
              <a:latin typeface="Arial Black"/>
              <a:ea typeface="Arial Black"/>
              <a:cs typeface="Arial Black"/>
              <a:sym typeface="Arial Black"/>
            </a:endParaRPr>
          </a:p>
          <a:p>
            <a:pPr marL="274320" lvl="0" indent="-274320" algn="ctr" rtl="0">
              <a:spcBef>
                <a:spcPts val="640"/>
              </a:spcBef>
              <a:spcAft>
                <a:spcPts val="0"/>
              </a:spcAft>
              <a:buSzPts val="3200"/>
              <a:buChar char="*"/>
            </a:pPr>
            <a:r>
              <a:rPr lang="en-GB" sz="3200" dirty="0">
                <a:latin typeface="Arial Black"/>
                <a:ea typeface="Arial Black"/>
                <a:cs typeface="Arial Black"/>
                <a:sym typeface="Arial Black"/>
              </a:rPr>
              <a:t>Mr Dean’s Class</a:t>
            </a:r>
            <a:endParaRPr sz="3200" dirty="0">
              <a:latin typeface="Arial Black"/>
              <a:ea typeface="Arial Black"/>
              <a:cs typeface="Arial Black"/>
              <a:sym typeface="Arial Black"/>
            </a:endParaRPr>
          </a:p>
          <a:p>
            <a:pPr marL="0" lvl="0" indent="0" algn="ctr" rtl="0">
              <a:spcBef>
                <a:spcPts val="640"/>
              </a:spcBef>
              <a:spcAft>
                <a:spcPts val="0"/>
              </a:spcAft>
              <a:buSzPts val="3200"/>
              <a:buNone/>
            </a:pPr>
            <a:r>
              <a:rPr lang="en-GB" sz="3200" dirty="0" smtClean="0">
                <a:highlight>
                  <a:srgbClr val="FFFF00"/>
                </a:highlight>
                <a:latin typeface="Arial Black"/>
                <a:ea typeface="Arial Black"/>
                <a:cs typeface="Arial Black"/>
                <a:sym typeface="Arial Black"/>
              </a:rPr>
              <a:t>Tuesday 6</a:t>
            </a:r>
            <a:r>
              <a:rPr lang="en-GB" sz="3200" baseline="30000" dirty="0" smtClean="0">
                <a:highlight>
                  <a:srgbClr val="FFFF00"/>
                </a:highlight>
                <a:latin typeface="Arial Black"/>
                <a:ea typeface="Arial Black"/>
                <a:cs typeface="Arial Black"/>
                <a:sym typeface="Arial Black"/>
              </a:rPr>
              <a:t>th</a:t>
            </a:r>
            <a:r>
              <a:rPr lang="en-GB" sz="3200" dirty="0" smtClean="0">
                <a:highlight>
                  <a:srgbClr val="FFFF00"/>
                </a:highlight>
                <a:latin typeface="Arial Black"/>
                <a:ea typeface="Arial Black"/>
                <a:cs typeface="Arial Black"/>
                <a:sym typeface="Arial Black"/>
              </a:rPr>
              <a:t> – Wednesday 7</a:t>
            </a:r>
            <a:r>
              <a:rPr lang="en-GB" sz="3200" baseline="30000" dirty="0" smtClean="0">
                <a:highlight>
                  <a:srgbClr val="FFFF00"/>
                </a:highlight>
                <a:latin typeface="Arial Black"/>
                <a:ea typeface="Arial Black"/>
                <a:cs typeface="Arial Black"/>
                <a:sym typeface="Arial Black"/>
              </a:rPr>
              <a:t>th</a:t>
            </a:r>
            <a:r>
              <a:rPr lang="en-GB" sz="3200" dirty="0" smtClean="0">
                <a:highlight>
                  <a:srgbClr val="FFFF00"/>
                </a:highlight>
                <a:latin typeface="Arial Black"/>
                <a:ea typeface="Arial Black"/>
                <a:cs typeface="Arial Black"/>
                <a:sym typeface="Arial Black"/>
              </a:rPr>
              <a:t> Jul</a:t>
            </a:r>
            <a:endParaRPr dirty="0">
              <a:highlight>
                <a:srgbClr val="FFFF00"/>
              </a:highlight>
            </a:endParaRPr>
          </a:p>
          <a:p>
            <a:pPr marL="274320" lvl="0" indent="-147320" algn="ctr" rtl="0">
              <a:spcBef>
                <a:spcPts val="400"/>
              </a:spcBef>
              <a:spcAft>
                <a:spcPts val="0"/>
              </a:spcAft>
              <a:buSzPts val="2000"/>
              <a:buNone/>
            </a:pPr>
            <a:endParaRPr sz="2000" dirty="0">
              <a:latin typeface="Arial Black"/>
              <a:ea typeface="Arial Black"/>
              <a:cs typeface="Arial Black"/>
              <a:sym typeface="Arial Black"/>
            </a:endParaRPr>
          </a:p>
          <a:p>
            <a:pPr marL="274320" lvl="0" indent="-274320" algn="ctr" rtl="0">
              <a:spcBef>
                <a:spcPts val="640"/>
              </a:spcBef>
              <a:spcAft>
                <a:spcPts val="0"/>
              </a:spcAft>
              <a:buSzPts val="3200"/>
              <a:buChar char="*"/>
            </a:pPr>
            <a:r>
              <a:rPr lang="en-GB" sz="3200" dirty="0" smtClean="0">
                <a:latin typeface="Arial Black"/>
                <a:ea typeface="Arial Black"/>
                <a:cs typeface="Arial Black"/>
                <a:sym typeface="Arial Black"/>
              </a:rPr>
              <a:t>Miss Wright’s </a:t>
            </a:r>
            <a:r>
              <a:rPr lang="en-GB" sz="3200" dirty="0">
                <a:latin typeface="Arial Black"/>
                <a:ea typeface="Arial Black"/>
                <a:cs typeface="Arial Black"/>
                <a:sym typeface="Arial Black"/>
              </a:rPr>
              <a:t>Class</a:t>
            </a:r>
            <a:endParaRPr dirty="0"/>
          </a:p>
          <a:p>
            <a:pPr marL="0" lvl="0" indent="0" algn="ctr" rtl="0">
              <a:spcBef>
                <a:spcPts val="640"/>
              </a:spcBef>
              <a:spcAft>
                <a:spcPts val="0"/>
              </a:spcAft>
              <a:buSzPts val="3200"/>
              <a:buNone/>
            </a:pPr>
            <a:r>
              <a:rPr lang="en-GB" sz="3200" dirty="0" smtClean="0">
                <a:highlight>
                  <a:srgbClr val="FFFF00"/>
                </a:highlight>
                <a:latin typeface="Arial Black"/>
                <a:ea typeface="Arial Black"/>
                <a:cs typeface="Arial Black"/>
                <a:sym typeface="Arial Black"/>
              </a:rPr>
              <a:t>Wednesday 7</a:t>
            </a:r>
            <a:r>
              <a:rPr lang="en-GB" sz="3200" baseline="30000" dirty="0" smtClean="0">
                <a:highlight>
                  <a:srgbClr val="FFFF00"/>
                </a:highlight>
                <a:latin typeface="Arial Black"/>
                <a:ea typeface="Arial Black"/>
                <a:cs typeface="Arial Black"/>
                <a:sym typeface="Arial Black"/>
              </a:rPr>
              <a:t>th</a:t>
            </a:r>
            <a:r>
              <a:rPr lang="en-GB" sz="3200" dirty="0" smtClean="0">
                <a:highlight>
                  <a:srgbClr val="FFFF00"/>
                </a:highlight>
                <a:latin typeface="Arial Black"/>
                <a:ea typeface="Arial Black"/>
                <a:cs typeface="Arial Black"/>
                <a:sym typeface="Arial Black"/>
              </a:rPr>
              <a:t> </a:t>
            </a:r>
            <a:r>
              <a:rPr lang="en-GB" sz="3200" dirty="0">
                <a:highlight>
                  <a:srgbClr val="FFFF00"/>
                </a:highlight>
                <a:latin typeface="Arial Black"/>
                <a:ea typeface="Arial Black"/>
                <a:cs typeface="Arial Black"/>
                <a:sym typeface="Arial Black"/>
              </a:rPr>
              <a:t>– </a:t>
            </a:r>
            <a:r>
              <a:rPr lang="en-GB" sz="3200" dirty="0" smtClean="0">
                <a:highlight>
                  <a:srgbClr val="FFFF00"/>
                </a:highlight>
                <a:latin typeface="Arial Black"/>
                <a:ea typeface="Arial Black"/>
                <a:cs typeface="Arial Black"/>
                <a:sym typeface="Arial Black"/>
              </a:rPr>
              <a:t>Thursday 8</a:t>
            </a:r>
            <a:r>
              <a:rPr lang="en-GB" sz="3200" baseline="30000" dirty="0" smtClean="0">
                <a:highlight>
                  <a:srgbClr val="FFFF00"/>
                </a:highlight>
                <a:latin typeface="Arial Black"/>
                <a:ea typeface="Arial Black"/>
                <a:cs typeface="Arial Black"/>
                <a:sym typeface="Arial Black"/>
              </a:rPr>
              <a:t>th</a:t>
            </a:r>
            <a:r>
              <a:rPr lang="en-GB" sz="3200" dirty="0" smtClean="0">
                <a:highlight>
                  <a:srgbClr val="FFFF00"/>
                </a:highlight>
                <a:latin typeface="Arial Black"/>
                <a:ea typeface="Arial Black"/>
                <a:cs typeface="Arial Black"/>
                <a:sym typeface="Arial Black"/>
              </a:rPr>
              <a:t> Jul</a:t>
            </a:r>
            <a:endParaRPr sz="3200" dirty="0">
              <a:highlight>
                <a:srgbClr val="FFFF00"/>
              </a:highlight>
              <a:latin typeface="Arial Black"/>
              <a:ea typeface="Arial Black"/>
              <a:cs typeface="Arial Black"/>
              <a:sym typeface="Arial Black"/>
            </a:endParaRPr>
          </a:p>
        </p:txBody>
      </p:sp>
      <p:sp>
        <p:nvSpPr>
          <p:cNvPr id="403" name="Google Shape;403;p28"/>
          <p:cNvSpPr txBox="1">
            <a:spLocks noGrp="1"/>
          </p:cNvSpPr>
          <p:nvPr>
            <p:ph type="title"/>
          </p:nvPr>
        </p:nvSpPr>
        <p:spPr>
          <a:xfrm>
            <a:off x="457200" y="338328"/>
            <a:ext cx="8229600" cy="125272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FFFFFF"/>
              </a:buClr>
              <a:buSzPts val="6600"/>
              <a:buFont typeface="Arial Black"/>
              <a:buNone/>
            </a:pPr>
            <a:r>
              <a:rPr lang="en-GB" sz="6600">
                <a:latin typeface="Arial Black"/>
                <a:ea typeface="Arial Black"/>
                <a:cs typeface="Arial Black"/>
                <a:sym typeface="Arial Black"/>
              </a:rPr>
              <a:t>Itinerary</a:t>
            </a:r>
            <a:endParaRPr sz="6600">
              <a:latin typeface="Arial Black"/>
              <a:ea typeface="Arial Black"/>
              <a:cs typeface="Arial Black"/>
              <a:sym typeface="Arial Black"/>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29"/>
          <p:cNvSpPr txBox="1">
            <a:spLocks noGrp="1"/>
          </p:cNvSpPr>
          <p:nvPr>
            <p:ph type="body" idx="1"/>
          </p:nvPr>
        </p:nvSpPr>
        <p:spPr>
          <a:xfrm>
            <a:off x="179512" y="2132856"/>
            <a:ext cx="8856984" cy="4320480"/>
          </a:xfrm>
          <a:prstGeom prst="rect">
            <a:avLst/>
          </a:prstGeom>
          <a:noFill/>
          <a:ln>
            <a:noFill/>
          </a:ln>
        </p:spPr>
        <p:txBody>
          <a:bodyPr spcFirstLastPara="1" wrap="square" lIns="91425" tIns="45700" rIns="91425" bIns="45700" anchor="t" anchorCtr="0">
            <a:normAutofit fontScale="85000" lnSpcReduction="20000"/>
          </a:bodyPr>
          <a:lstStyle/>
          <a:p>
            <a:pPr marL="274320" lvl="0" indent="-274320" algn="l" rtl="0">
              <a:spcBef>
                <a:spcPts val="0"/>
              </a:spcBef>
              <a:spcAft>
                <a:spcPts val="0"/>
              </a:spcAft>
              <a:buSzPct val="100000"/>
              <a:buChar char="*"/>
            </a:pPr>
            <a:r>
              <a:rPr lang="en-GB" sz="3000">
                <a:latin typeface="Arial Black"/>
                <a:ea typeface="Arial Black"/>
                <a:cs typeface="Arial Black"/>
                <a:sym typeface="Arial Black"/>
              </a:rPr>
              <a:t>8.40am - Arrive at school</a:t>
            </a:r>
            <a:endParaRPr/>
          </a:p>
          <a:p>
            <a:pPr marL="274320" lvl="0" indent="-274320" algn="l" rtl="0">
              <a:spcBef>
                <a:spcPts val="510"/>
              </a:spcBef>
              <a:spcAft>
                <a:spcPts val="0"/>
              </a:spcAft>
              <a:buSzPct val="100000"/>
              <a:buChar char="*"/>
            </a:pPr>
            <a:r>
              <a:rPr lang="en-GB" sz="3000">
                <a:latin typeface="Arial Black"/>
                <a:ea typeface="Arial Black"/>
                <a:cs typeface="Arial Black"/>
                <a:sym typeface="Arial Black"/>
              </a:rPr>
              <a:t>Leave school once children and bags are on the coach</a:t>
            </a:r>
            <a:endParaRPr/>
          </a:p>
          <a:p>
            <a:pPr marL="274320" lvl="0" indent="-274320" algn="l" rtl="0">
              <a:spcBef>
                <a:spcPts val="510"/>
              </a:spcBef>
              <a:spcAft>
                <a:spcPts val="0"/>
              </a:spcAft>
              <a:buSzPct val="100000"/>
              <a:buChar char="*"/>
            </a:pPr>
            <a:r>
              <a:rPr lang="en-GB" sz="3000">
                <a:latin typeface="Arial Black"/>
                <a:ea typeface="Arial Black"/>
                <a:cs typeface="Arial Black"/>
                <a:sym typeface="Arial Black"/>
              </a:rPr>
              <a:t>10am - Arrive at centre</a:t>
            </a:r>
            <a:endParaRPr/>
          </a:p>
          <a:p>
            <a:pPr marL="274320" lvl="0" indent="-274320" algn="l" rtl="0">
              <a:spcBef>
                <a:spcPts val="510"/>
              </a:spcBef>
              <a:spcAft>
                <a:spcPts val="0"/>
              </a:spcAft>
              <a:buSzPct val="100000"/>
              <a:buChar char="*"/>
            </a:pPr>
            <a:r>
              <a:rPr lang="en-GB" sz="3000">
                <a:latin typeface="Arial Black"/>
                <a:ea typeface="Arial Black"/>
                <a:cs typeface="Arial Black"/>
                <a:sym typeface="Arial Black"/>
              </a:rPr>
              <a:t>Familiarisation, H&amp;S including fire drill</a:t>
            </a:r>
            <a:endParaRPr/>
          </a:p>
          <a:p>
            <a:pPr marL="274320" lvl="0" indent="-274320" algn="l" rtl="0">
              <a:spcBef>
                <a:spcPts val="510"/>
              </a:spcBef>
              <a:spcAft>
                <a:spcPts val="0"/>
              </a:spcAft>
              <a:buSzPct val="100000"/>
              <a:buChar char="*"/>
            </a:pPr>
            <a:r>
              <a:rPr lang="en-GB" sz="3000">
                <a:latin typeface="Arial Black"/>
                <a:ea typeface="Arial Black"/>
                <a:cs typeface="Arial Black"/>
                <a:sym typeface="Arial Black"/>
              </a:rPr>
              <a:t>12.30pm - Packed Lunch</a:t>
            </a:r>
            <a:endParaRPr/>
          </a:p>
          <a:p>
            <a:pPr marL="274320" lvl="0" indent="-274320" algn="l" rtl="0">
              <a:spcBef>
                <a:spcPts val="510"/>
              </a:spcBef>
              <a:spcAft>
                <a:spcPts val="0"/>
              </a:spcAft>
              <a:buSzPct val="100000"/>
              <a:buChar char="*"/>
            </a:pPr>
            <a:r>
              <a:rPr lang="en-GB" sz="3000">
                <a:latin typeface="Arial Black"/>
                <a:ea typeface="Arial Black"/>
                <a:cs typeface="Arial Black"/>
                <a:sym typeface="Arial Black"/>
              </a:rPr>
              <a:t>Afternoon activity – Den building</a:t>
            </a:r>
            <a:endParaRPr/>
          </a:p>
          <a:p>
            <a:pPr marL="274320" lvl="0" indent="-274320" algn="l" rtl="0">
              <a:spcBef>
                <a:spcPts val="510"/>
              </a:spcBef>
              <a:spcAft>
                <a:spcPts val="0"/>
              </a:spcAft>
              <a:buSzPct val="100000"/>
              <a:buChar char="*"/>
            </a:pPr>
            <a:r>
              <a:rPr lang="en-GB" sz="3000">
                <a:latin typeface="Arial Black"/>
                <a:ea typeface="Arial Black"/>
                <a:cs typeface="Arial Black"/>
                <a:sym typeface="Arial Black"/>
              </a:rPr>
              <a:t>4.45pm - Tea</a:t>
            </a:r>
            <a:endParaRPr/>
          </a:p>
          <a:p>
            <a:pPr marL="274320" lvl="0" indent="-274320" algn="l" rtl="0">
              <a:spcBef>
                <a:spcPts val="510"/>
              </a:spcBef>
              <a:spcAft>
                <a:spcPts val="0"/>
              </a:spcAft>
              <a:buSzPct val="100000"/>
              <a:buChar char="*"/>
            </a:pPr>
            <a:r>
              <a:rPr lang="en-GB" sz="3000">
                <a:latin typeface="Arial Black"/>
                <a:ea typeface="Arial Black"/>
                <a:cs typeface="Arial Black"/>
                <a:sym typeface="Arial Black"/>
              </a:rPr>
              <a:t>6.30pm - Campfire</a:t>
            </a:r>
            <a:endParaRPr/>
          </a:p>
          <a:p>
            <a:pPr marL="274320" lvl="0" indent="-274320" algn="l" rtl="0">
              <a:spcBef>
                <a:spcPts val="510"/>
              </a:spcBef>
              <a:spcAft>
                <a:spcPts val="0"/>
              </a:spcAft>
              <a:buSzPct val="100000"/>
              <a:buChar char="*"/>
            </a:pPr>
            <a:r>
              <a:rPr lang="en-GB" sz="3000">
                <a:latin typeface="Arial Black"/>
                <a:ea typeface="Arial Black"/>
                <a:cs typeface="Arial Black"/>
                <a:sym typeface="Arial Black"/>
              </a:rPr>
              <a:t>7.45pm - Supper</a:t>
            </a:r>
            <a:endParaRPr/>
          </a:p>
          <a:p>
            <a:pPr marL="274320" lvl="0" indent="-274320" algn="l" rtl="0">
              <a:spcBef>
                <a:spcPts val="510"/>
              </a:spcBef>
              <a:spcAft>
                <a:spcPts val="0"/>
              </a:spcAft>
              <a:buSzPct val="100000"/>
              <a:buChar char="*"/>
            </a:pPr>
            <a:r>
              <a:rPr lang="en-GB" sz="3000">
                <a:latin typeface="Arial Black"/>
                <a:ea typeface="Arial Black"/>
                <a:cs typeface="Arial Black"/>
                <a:sym typeface="Arial Black"/>
              </a:rPr>
              <a:t>8.30pm - Bed</a:t>
            </a:r>
            <a:endParaRPr/>
          </a:p>
          <a:p>
            <a:pPr marL="274320" lvl="0" indent="-144780" algn="l" rtl="0">
              <a:spcBef>
                <a:spcPts val="408"/>
              </a:spcBef>
              <a:spcAft>
                <a:spcPts val="0"/>
              </a:spcAft>
              <a:buSzPct val="100000"/>
              <a:buNone/>
            </a:pPr>
            <a:endParaRPr/>
          </a:p>
        </p:txBody>
      </p:sp>
      <p:sp>
        <p:nvSpPr>
          <p:cNvPr id="409" name="Google Shape;409;p29"/>
          <p:cNvSpPr txBox="1">
            <a:spLocks noGrp="1"/>
          </p:cNvSpPr>
          <p:nvPr>
            <p:ph type="title"/>
          </p:nvPr>
        </p:nvSpPr>
        <p:spPr>
          <a:xfrm>
            <a:off x="457200" y="338328"/>
            <a:ext cx="8229600" cy="125272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FFFFFF"/>
              </a:buClr>
              <a:buSzPts val="6600"/>
              <a:buFont typeface="Arial Black"/>
              <a:buNone/>
            </a:pPr>
            <a:r>
              <a:rPr lang="en-GB" sz="6600">
                <a:latin typeface="Arial Black"/>
                <a:ea typeface="Arial Black"/>
                <a:cs typeface="Arial Black"/>
                <a:sym typeface="Arial Black"/>
              </a:rPr>
              <a:t>Itinerary – Day 1</a:t>
            </a:r>
            <a:endParaRPr sz="6600">
              <a:latin typeface="Arial Black"/>
              <a:ea typeface="Arial Black"/>
              <a:cs typeface="Arial Black"/>
              <a:sym typeface="Arial Black"/>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pic>
        <p:nvPicPr>
          <p:cNvPr id="144" name="Google Shape;144;p2"/>
          <p:cNvPicPr preferRelativeResize="0"/>
          <p:nvPr/>
        </p:nvPicPr>
        <p:blipFill rotWithShape="1">
          <a:blip r:embed="rId3">
            <a:alphaModFix/>
          </a:blip>
          <a:srcRect/>
          <a:stretch/>
        </p:blipFill>
        <p:spPr>
          <a:xfrm>
            <a:off x="251520" y="1556792"/>
            <a:ext cx="8640960" cy="5142319"/>
          </a:xfrm>
          <a:prstGeom prst="rect">
            <a:avLst/>
          </a:prstGeom>
          <a:noFill/>
          <a:ln>
            <a:noFill/>
          </a:ln>
        </p:spPr>
      </p:pic>
      <p:sp>
        <p:nvSpPr>
          <p:cNvPr id="145" name="Google Shape;145;p2"/>
          <p:cNvSpPr txBox="1">
            <a:spLocks noGrp="1"/>
          </p:cNvSpPr>
          <p:nvPr>
            <p:ph type="body" idx="1"/>
          </p:nvPr>
        </p:nvSpPr>
        <p:spPr>
          <a:xfrm>
            <a:off x="251520" y="1772816"/>
            <a:ext cx="8640960" cy="3450696"/>
          </a:xfrm>
          <a:prstGeom prst="rect">
            <a:avLst/>
          </a:prstGeom>
          <a:noFill/>
          <a:ln>
            <a:noFill/>
          </a:ln>
        </p:spPr>
        <p:txBody>
          <a:bodyPr spcFirstLastPara="1" wrap="square" lIns="91425" tIns="45700" rIns="91425" bIns="45700" anchor="t" anchorCtr="0">
            <a:noAutofit/>
          </a:bodyPr>
          <a:lstStyle/>
          <a:p>
            <a:pPr marL="274320" lvl="0" indent="-274320" algn="l" rtl="0">
              <a:spcBef>
                <a:spcPts val="0"/>
              </a:spcBef>
              <a:spcAft>
                <a:spcPts val="0"/>
              </a:spcAft>
              <a:buSzPts val="4000"/>
              <a:buChar char="*"/>
            </a:pPr>
            <a:r>
              <a:rPr lang="en-GB" sz="4000" b="1">
                <a:solidFill>
                  <a:schemeClr val="lt1"/>
                </a:solidFill>
                <a:latin typeface="Arial Black"/>
                <a:ea typeface="Arial Black"/>
                <a:cs typeface="Arial Black"/>
                <a:sym typeface="Arial Black"/>
              </a:rPr>
              <a:t>Information about the centre</a:t>
            </a:r>
            <a:endParaRPr/>
          </a:p>
          <a:p>
            <a:pPr marL="274320" lvl="0" indent="-274320" algn="l" rtl="0">
              <a:spcBef>
                <a:spcPts val="800"/>
              </a:spcBef>
              <a:spcAft>
                <a:spcPts val="0"/>
              </a:spcAft>
              <a:buSzPts val="4000"/>
              <a:buChar char="*"/>
            </a:pPr>
            <a:r>
              <a:rPr lang="en-GB" sz="4000" b="1">
                <a:solidFill>
                  <a:schemeClr val="lt1"/>
                </a:solidFill>
                <a:latin typeface="Arial Black"/>
                <a:ea typeface="Arial Black"/>
                <a:cs typeface="Arial Black"/>
                <a:sym typeface="Arial Black"/>
              </a:rPr>
              <a:t>Activities</a:t>
            </a:r>
            <a:endParaRPr/>
          </a:p>
          <a:p>
            <a:pPr marL="274320" lvl="0" indent="-274320" algn="l" rtl="0">
              <a:spcBef>
                <a:spcPts val="800"/>
              </a:spcBef>
              <a:spcAft>
                <a:spcPts val="0"/>
              </a:spcAft>
              <a:buSzPts val="4000"/>
              <a:buChar char="*"/>
            </a:pPr>
            <a:r>
              <a:rPr lang="en-GB" sz="4000" b="1">
                <a:solidFill>
                  <a:schemeClr val="lt1"/>
                </a:solidFill>
                <a:latin typeface="Arial Black"/>
                <a:ea typeface="Arial Black"/>
                <a:cs typeface="Arial Black"/>
                <a:sym typeface="Arial Black"/>
              </a:rPr>
              <a:t>What to bring and what not to bring</a:t>
            </a:r>
            <a:endParaRPr/>
          </a:p>
          <a:p>
            <a:pPr marL="274320" lvl="0" indent="-274320" algn="l" rtl="0">
              <a:spcBef>
                <a:spcPts val="800"/>
              </a:spcBef>
              <a:spcAft>
                <a:spcPts val="0"/>
              </a:spcAft>
              <a:buSzPts val="4000"/>
              <a:buChar char="*"/>
            </a:pPr>
            <a:r>
              <a:rPr lang="en-GB" sz="4000" b="1">
                <a:solidFill>
                  <a:schemeClr val="lt1"/>
                </a:solidFill>
                <a:latin typeface="Arial Black"/>
                <a:ea typeface="Arial Black"/>
                <a:cs typeface="Arial Black"/>
                <a:sym typeface="Arial Black"/>
              </a:rPr>
              <a:t>Itinerary</a:t>
            </a:r>
            <a:endParaRPr/>
          </a:p>
          <a:p>
            <a:pPr marL="274320" lvl="0" indent="-274320" algn="l" rtl="0">
              <a:spcBef>
                <a:spcPts val="800"/>
              </a:spcBef>
              <a:spcAft>
                <a:spcPts val="0"/>
              </a:spcAft>
              <a:buSzPts val="4000"/>
              <a:buChar char="*"/>
            </a:pPr>
            <a:r>
              <a:rPr lang="en-GB" sz="4000" b="1">
                <a:solidFill>
                  <a:schemeClr val="lt1"/>
                </a:solidFill>
                <a:latin typeface="Arial Black"/>
                <a:ea typeface="Arial Black"/>
                <a:cs typeface="Arial Black"/>
                <a:sym typeface="Arial Black"/>
              </a:rPr>
              <a:t>Questions</a:t>
            </a:r>
            <a:endParaRPr/>
          </a:p>
        </p:txBody>
      </p:sp>
      <p:sp>
        <p:nvSpPr>
          <p:cNvPr id="146" name="Google Shape;146;p2"/>
          <p:cNvSpPr txBox="1">
            <a:spLocks noGrp="1"/>
          </p:cNvSpPr>
          <p:nvPr>
            <p:ph type="title"/>
          </p:nvPr>
        </p:nvSpPr>
        <p:spPr>
          <a:xfrm>
            <a:off x="457200" y="338328"/>
            <a:ext cx="8229600" cy="125272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FFFFFF"/>
              </a:buClr>
              <a:buSzPts val="6600"/>
              <a:buFont typeface="Arial Black"/>
              <a:buNone/>
            </a:pPr>
            <a:r>
              <a:rPr lang="en-GB" sz="6600" b="1">
                <a:latin typeface="Arial Black"/>
                <a:ea typeface="Arial Black"/>
                <a:cs typeface="Arial Black"/>
                <a:sym typeface="Arial Black"/>
              </a:rPr>
              <a:t>Agenda</a:t>
            </a:r>
            <a:endParaRPr sz="6600" b="1">
              <a:latin typeface="Arial Black"/>
              <a:ea typeface="Arial Black"/>
              <a:cs typeface="Arial Black"/>
              <a:sym typeface="Arial Black"/>
            </a:endParaRPr>
          </a:p>
        </p:txBody>
      </p:sp>
      <p:pic>
        <p:nvPicPr>
          <p:cNvPr id="147" name="Google Shape;147;p2"/>
          <p:cNvPicPr preferRelativeResize="0"/>
          <p:nvPr/>
        </p:nvPicPr>
        <p:blipFill rotWithShape="1">
          <a:blip r:embed="rId4">
            <a:alphaModFix/>
          </a:blip>
          <a:srcRect/>
          <a:stretch/>
        </p:blipFill>
        <p:spPr>
          <a:xfrm>
            <a:off x="8028384" y="260648"/>
            <a:ext cx="864096" cy="792088"/>
          </a:xfrm>
          <a:prstGeom prst="rect">
            <a:avLst/>
          </a:prstGeom>
          <a:solidFill>
            <a:srgbClr val="FFFFFF"/>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30"/>
          <p:cNvSpPr txBox="1">
            <a:spLocks noGrp="1"/>
          </p:cNvSpPr>
          <p:nvPr>
            <p:ph type="body" idx="1"/>
          </p:nvPr>
        </p:nvSpPr>
        <p:spPr>
          <a:xfrm>
            <a:off x="395536" y="2132856"/>
            <a:ext cx="8496943" cy="3993307"/>
          </a:xfrm>
          <a:prstGeom prst="rect">
            <a:avLst/>
          </a:prstGeom>
          <a:noFill/>
          <a:ln>
            <a:noFill/>
          </a:ln>
        </p:spPr>
        <p:txBody>
          <a:bodyPr spcFirstLastPara="1" wrap="square" lIns="91425" tIns="45700" rIns="91425" bIns="45700" anchor="t" anchorCtr="0">
            <a:normAutofit/>
          </a:bodyPr>
          <a:lstStyle/>
          <a:p>
            <a:pPr marL="274320" lvl="0" indent="-274320" algn="l" rtl="0">
              <a:spcBef>
                <a:spcPts val="0"/>
              </a:spcBef>
              <a:spcAft>
                <a:spcPts val="0"/>
              </a:spcAft>
              <a:buSzPts val="2800"/>
              <a:buChar char="*"/>
            </a:pPr>
            <a:r>
              <a:rPr lang="en-GB" sz="2800">
                <a:latin typeface="Arial Black"/>
                <a:ea typeface="Arial Black"/>
                <a:cs typeface="Arial Black"/>
                <a:sym typeface="Arial Black"/>
              </a:rPr>
              <a:t>8am - Breakfast</a:t>
            </a:r>
            <a:endParaRPr/>
          </a:p>
          <a:p>
            <a:pPr marL="274320" lvl="0" indent="-274320" algn="l" rtl="0">
              <a:spcBef>
                <a:spcPts val="560"/>
              </a:spcBef>
              <a:spcAft>
                <a:spcPts val="0"/>
              </a:spcAft>
              <a:buSzPts val="2800"/>
              <a:buChar char="*"/>
            </a:pPr>
            <a:r>
              <a:rPr lang="en-GB" sz="2800">
                <a:latin typeface="Arial Black"/>
                <a:ea typeface="Arial Black"/>
                <a:cs typeface="Arial Black"/>
                <a:sym typeface="Arial Black"/>
              </a:rPr>
              <a:t>9am - Strip Beds and pack bags</a:t>
            </a:r>
            <a:endParaRPr/>
          </a:p>
          <a:p>
            <a:pPr marL="274320" lvl="0" indent="-274320" algn="l" rtl="0">
              <a:spcBef>
                <a:spcPts val="560"/>
              </a:spcBef>
              <a:spcAft>
                <a:spcPts val="0"/>
              </a:spcAft>
              <a:buSzPts val="2800"/>
              <a:buChar char="*"/>
            </a:pPr>
            <a:r>
              <a:rPr lang="en-GB" sz="2800">
                <a:latin typeface="Arial Black"/>
                <a:ea typeface="Arial Black"/>
                <a:cs typeface="Arial Black"/>
                <a:sym typeface="Arial Black"/>
              </a:rPr>
              <a:t>9.30 am Morning activity – stream or other option</a:t>
            </a:r>
            <a:endParaRPr/>
          </a:p>
          <a:p>
            <a:pPr marL="274320" lvl="0" indent="-274320" algn="l" rtl="0">
              <a:spcBef>
                <a:spcPts val="560"/>
              </a:spcBef>
              <a:spcAft>
                <a:spcPts val="0"/>
              </a:spcAft>
              <a:buSzPts val="2800"/>
              <a:buChar char="*"/>
            </a:pPr>
            <a:r>
              <a:rPr lang="en-GB" sz="2800">
                <a:latin typeface="Arial Black"/>
                <a:ea typeface="Arial Black"/>
                <a:cs typeface="Arial Black"/>
                <a:sym typeface="Arial Black"/>
              </a:rPr>
              <a:t>12.30 pm - Lunch</a:t>
            </a:r>
            <a:endParaRPr/>
          </a:p>
          <a:p>
            <a:pPr marL="274320" lvl="0" indent="-274320" algn="l" rtl="0">
              <a:spcBef>
                <a:spcPts val="560"/>
              </a:spcBef>
              <a:spcAft>
                <a:spcPts val="0"/>
              </a:spcAft>
              <a:buSzPts val="2800"/>
              <a:buChar char="*"/>
            </a:pPr>
            <a:r>
              <a:rPr lang="en-GB" sz="2800">
                <a:latin typeface="Arial Black"/>
                <a:ea typeface="Arial Black"/>
                <a:cs typeface="Arial Black"/>
                <a:sym typeface="Arial Black"/>
              </a:rPr>
              <a:t>2pm - Leave centre</a:t>
            </a:r>
            <a:endParaRPr/>
          </a:p>
          <a:p>
            <a:pPr marL="274320" lvl="0" indent="-274320" algn="l" rtl="0">
              <a:spcBef>
                <a:spcPts val="560"/>
              </a:spcBef>
              <a:spcAft>
                <a:spcPts val="0"/>
              </a:spcAft>
              <a:buSzPts val="2800"/>
              <a:buChar char="*"/>
            </a:pPr>
            <a:r>
              <a:rPr lang="en-GB" sz="2800">
                <a:latin typeface="Arial Black"/>
                <a:ea typeface="Arial Black"/>
                <a:cs typeface="Arial Black"/>
                <a:sym typeface="Arial Black"/>
              </a:rPr>
              <a:t>3pm - Arrive back at school</a:t>
            </a:r>
            <a:endParaRPr/>
          </a:p>
          <a:p>
            <a:pPr marL="274320" lvl="0" indent="-121920" algn="l" rtl="0">
              <a:spcBef>
                <a:spcPts val="480"/>
              </a:spcBef>
              <a:spcAft>
                <a:spcPts val="0"/>
              </a:spcAft>
              <a:buSzPts val="2400"/>
              <a:buNone/>
            </a:pPr>
            <a:endParaRPr/>
          </a:p>
          <a:p>
            <a:pPr marL="274320" lvl="0" indent="-121920" algn="l" rtl="0">
              <a:spcBef>
                <a:spcPts val="480"/>
              </a:spcBef>
              <a:spcAft>
                <a:spcPts val="0"/>
              </a:spcAft>
              <a:buSzPts val="2400"/>
              <a:buNone/>
            </a:pPr>
            <a:endParaRPr/>
          </a:p>
          <a:p>
            <a:pPr marL="274320" lvl="0" indent="-121920" algn="l" rtl="0">
              <a:spcBef>
                <a:spcPts val="480"/>
              </a:spcBef>
              <a:spcAft>
                <a:spcPts val="0"/>
              </a:spcAft>
              <a:buSzPts val="2400"/>
              <a:buNone/>
            </a:pPr>
            <a:endParaRPr/>
          </a:p>
        </p:txBody>
      </p:sp>
      <p:sp>
        <p:nvSpPr>
          <p:cNvPr id="415" name="Google Shape;415;p30"/>
          <p:cNvSpPr txBox="1">
            <a:spLocks noGrp="1"/>
          </p:cNvSpPr>
          <p:nvPr>
            <p:ph type="title"/>
          </p:nvPr>
        </p:nvSpPr>
        <p:spPr>
          <a:xfrm>
            <a:off x="457200" y="338328"/>
            <a:ext cx="8229600" cy="125272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FFFFFF"/>
              </a:buClr>
              <a:buSzPts val="6600"/>
              <a:buFont typeface="Arial Black"/>
              <a:buNone/>
            </a:pPr>
            <a:r>
              <a:rPr lang="en-GB" sz="6600">
                <a:latin typeface="Arial Black"/>
                <a:ea typeface="Arial Black"/>
                <a:cs typeface="Arial Black"/>
                <a:sym typeface="Arial Black"/>
              </a:rPr>
              <a:t>Itinerary – Day 2</a:t>
            </a:r>
            <a:endParaRPr sz="6600">
              <a:latin typeface="Arial Black"/>
              <a:ea typeface="Arial Black"/>
              <a:cs typeface="Arial Black"/>
              <a:sym typeface="Arial Black"/>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31"/>
          <p:cNvSpPr txBox="1">
            <a:spLocks noGrp="1"/>
          </p:cNvSpPr>
          <p:nvPr>
            <p:ph type="body" idx="1"/>
          </p:nvPr>
        </p:nvSpPr>
        <p:spPr>
          <a:xfrm>
            <a:off x="395536" y="2564904"/>
            <a:ext cx="8280920" cy="4065315"/>
          </a:xfrm>
          <a:prstGeom prst="rect">
            <a:avLst/>
          </a:prstGeom>
          <a:noFill/>
          <a:ln>
            <a:noFill/>
          </a:ln>
        </p:spPr>
        <p:txBody>
          <a:bodyPr spcFirstLastPara="1" wrap="square" lIns="91425" tIns="45700" rIns="91425" bIns="45700" anchor="t" anchorCtr="0">
            <a:normAutofit/>
          </a:bodyPr>
          <a:lstStyle/>
          <a:p>
            <a:pPr marL="274320" lvl="0" indent="-274320" algn="l" rtl="0">
              <a:spcBef>
                <a:spcPts val="0"/>
              </a:spcBef>
              <a:spcAft>
                <a:spcPts val="0"/>
              </a:spcAft>
              <a:buSzPts val="3200"/>
              <a:buChar char="*"/>
            </a:pPr>
            <a:r>
              <a:rPr lang="en-GB" sz="3200" dirty="0">
                <a:latin typeface="Arial Black"/>
                <a:ea typeface="Arial Black"/>
                <a:cs typeface="Arial Black"/>
                <a:sym typeface="Arial Black"/>
              </a:rPr>
              <a:t>We will not be sending any messages to school or to parents due to the poor signal in the forest</a:t>
            </a:r>
            <a:endParaRPr dirty="0"/>
          </a:p>
          <a:p>
            <a:pPr marL="274320" lvl="0" indent="-274320" algn="l" rtl="0">
              <a:spcBef>
                <a:spcPts val="640"/>
              </a:spcBef>
              <a:spcAft>
                <a:spcPts val="0"/>
              </a:spcAft>
              <a:buSzPts val="3200"/>
              <a:buChar char="*"/>
            </a:pPr>
            <a:r>
              <a:rPr lang="en-GB" sz="3200" dirty="0">
                <a:latin typeface="Arial Black"/>
                <a:ea typeface="Arial Black"/>
                <a:cs typeface="Arial Black"/>
                <a:sym typeface="Arial Black"/>
              </a:rPr>
              <a:t>The centre does have a landline which we will use if there is an emergency</a:t>
            </a:r>
            <a:endParaRPr sz="3200" dirty="0">
              <a:latin typeface="Arial Black"/>
              <a:ea typeface="Arial Black"/>
              <a:cs typeface="Arial Black"/>
              <a:sym typeface="Arial Black"/>
            </a:endParaRPr>
          </a:p>
        </p:txBody>
      </p:sp>
      <p:sp>
        <p:nvSpPr>
          <p:cNvPr id="421" name="Google Shape;421;p31"/>
          <p:cNvSpPr txBox="1">
            <a:spLocks noGrp="1"/>
          </p:cNvSpPr>
          <p:nvPr>
            <p:ph type="title"/>
          </p:nvPr>
        </p:nvSpPr>
        <p:spPr>
          <a:xfrm>
            <a:off x="457200" y="338328"/>
            <a:ext cx="8229600" cy="125272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FFFFFF"/>
              </a:buClr>
              <a:buSzPts val="4800"/>
              <a:buFont typeface="Arial Black"/>
              <a:buNone/>
            </a:pPr>
            <a:r>
              <a:rPr lang="en-GB" sz="4800">
                <a:latin typeface="Arial Black"/>
                <a:ea typeface="Arial Black"/>
                <a:cs typeface="Arial Black"/>
                <a:sym typeface="Arial Black"/>
              </a:rPr>
              <a:t>No News is Good News</a:t>
            </a:r>
            <a:endParaRPr sz="4800">
              <a:latin typeface="Arial Black"/>
              <a:ea typeface="Arial Black"/>
              <a:cs typeface="Arial Black"/>
              <a:sym typeface="Arial Black"/>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7" name="Google Shape;427;p3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FFFFFF"/>
              </a:buClr>
              <a:buSzPts val="7200"/>
              <a:buFont typeface="Arial Black"/>
              <a:buNone/>
            </a:pPr>
            <a:r>
              <a:rPr lang="en-GB" sz="7200">
                <a:latin typeface="Arial Black"/>
                <a:ea typeface="Arial Black"/>
                <a:cs typeface="Arial Black"/>
                <a:sym typeface="Arial Black"/>
              </a:rPr>
              <a:t>Any questions?</a:t>
            </a:r>
            <a:endParaRPr sz="7200">
              <a:latin typeface="Arial Black"/>
              <a:ea typeface="Arial Black"/>
              <a:cs typeface="Arial Black"/>
              <a:sym typeface="Arial Black"/>
            </a:endParaRPr>
          </a:p>
        </p:txBody>
      </p:sp>
      <p:pic>
        <p:nvPicPr>
          <p:cNvPr id="426" name="Google Shape;426;p32"/>
          <p:cNvPicPr preferRelativeResize="0">
            <a:picLocks noGrp="1"/>
          </p:cNvPicPr>
          <p:nvPr>
            <p:ph type="body" idx="1"/>
          </p:nvPr>
        </p:nvPicPr>
        <p:blipFill rotWithShape="1">
          <a:blip r:embed="rId3">
            <a:alphaModFix/>
          </a:blip>
          <a:stretch/>
        </p:blipFill>
        <p:spPr>
          <a:xfrm>
            <a:off x="864393" y="2679700"/>
            <a:ext cx="3446463" cy="3446463"/>
          </a:xfrm>
          <a:prstGeom prst="rect">
            <a:avLst/>
          </a:prstGeom>
          <a:noFill/>
          <a:ln>
            <a:noFill/>
          </a:ln>
        </p:spPr>
      </p:pic>
      <p:sp>
        <p:nvSpPr>
          <p:cNvPr id="2" name="Text Placeholder 1"/>
          <p:cNvSpPr>
            <a:spLocks noGrp="1"/>
          </p:cNvSpPr>
          <p:nvPr>
            <p:ph type="body" idx="2"/>
          </p:nvPr>
        </p:nvSpPr>
        <p:spPr/>
        <p:txBody>
          <a:bodyPr>
            <a:normAutofit lnSpcReduction="10000"/>
          </a:bodyPr>
          <a:lstStyle/>
          <a:p>
            <a:pPr marL="114300" indent="0">
              <a:buNone/>
            </a:pPr>
            <a:r>
              <a:rPr lang="en-GB" b="1" dirty="0" smtClean="0">
                <a:latin typeface="+mn-lt"/>
              </a:rPr>
              <a:t>Send your questions, in an email, to the office and we will put together an answer sheet.</a:t>
            </a:r>
          </a:p>
          <a:p>
            <a:pPr marL="114300" indent="0">
              <a:buNone/>
            </a:pPr>
            <a:endParaRPr lang="en-GB" b="1" dirty="0">
              <a:latin typeface="+mn-lt"/>
            </a:endParaRPr>
          </a:p>
          <a:p>
            <a:pPr marL="114300" indent="0">
              <a:buNone/>
            </a:pPr>
            <a:r>
              <a:rPr lang="en-GB" b="1" dirty="0" smtClean="0">
                <a:latin typeface="+mn-lt"/>
              </a:rPr>
              <a:t>We will not be able to answer these questions during your parent </a:t>
            </a:r>
            <a:r>
              <a:rPr lang="en-GB" b="1" smtClean="0">
                <a:latin typeface="+mn-lt"/>
              </a:rPr>
              <a:t>meeting next week. </a:t>
            </a:r>
            <a:endParaRPr lang="en-GB" b="1" dirty="0">
              <a:latin typeface="+mn-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3"/>
          <p:cNvSpPr txBox="1">
            <a:spLocks noGrp="1"/>
          </p:cNvSpPr>
          <p:nvPr>
            <p:ph type="body" idx="1"/>
          </p:nvPr>
        </p:nvSpPr>
        <p:spPr>
          <a:xfrm>
            <a:off x="872067" y="2675467"/>
            <a:ext cx="7408333" cy="3450696"/>
          </a:xfrm>
          <a:prstGeom prst="rect">
            <a:avLst/>
          </a:prstGeom>
          <a:noFill/>
          <a:ln>
            <a:noFill/>
          </a:ln>
        </p:spPr>
        <p:txBody>
          <a:bodyPr spcFirstLastPara="1" wrap="square" lIns="91425" tIns="45700" rIns="91425" bIns="45700" anchor="t" anchorCtr="0">
            <a:normAutofit/>
          </a:bodyPr>
          <a:lstStyle/>
          <a:p>
            <a:pPr marL="274320" lvl="0" indent="-121920" algn="l" rtl="0">
              <a:spcBef>
                <a:spcPts val="0"/>
              </a:spcBef>
              <a:spcAft>
                <a:spcPts val="0"/>
              </a:spcAft>
              <a:buSzPts val="2400"/>
              <a:buNone/>
            </a:pPr>
            <a:endParaRPr/>
          </a:p>
        </p:txBody>
      </p:sp>
      <p:sp>
        <p:nvSpPr>
          <p:cNvPr id="153" name="Google Shape;153;p3"/>
          <p:cNvSpPr txBox="1">
            <a:spLocks noGrp="1"/>
          </p:cNvSpPr>
          <p:nvPr>
            <p:ph type="title"/>
          </p:nvPr>
        </p:nvSpPr>
        <p:spPr>
          <a:xfrm>
            <a:off x="457200" y="338328"/>
            <a:ext cx="8229600" cy="1252728"/>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FFFFFF"/>
              </a:buClr>
              <a:buSzPct val="100000"/>
              <a:buFont typeface="Arial Black"/>
              <a:buNone/>
            </a:pPr>
            <a:r>
              <a:rPr lang="en-GB">
                <a:latin typeface="Arial Black"/>
                <a:ea typeface="Arial Black"/>
                <a:cs typeface="Arial Black"/>
                <a:sym typeface="Arial Black"/>
              </a:rPr>
              <a:t>Foxhowl </a:t>
            </a:r>
            <a:br>
              <a:rPr lang="en-GB">
                <a:latin typeface="Arial Black"/>
                <a:ea typeface="Arial Black"/>
                <a:cs typeface="Arial Black"/>
                <a:sym typeface="Arial Black"/>
              </a:rPr>
            </a:br>
            <a:r>
              <a:rPr lang="en-GB">
                <a:latin typeface="Arial Black"/>
                <a:ea typeface="Arial Black"/>
                <a:cs typeface="Arial Black"/>
                <a:sym typeface="Arial Black"/>
              </a:rPr>
              <a:t>Conway Centres: Delamere</a:t>
            </a:r>
            <a:r>
              <a:rPr lang="en-GB"/>
              <a:t> </a:t>
            </a:r>
            <a:endParaRPr/>
          </a:p>
        </p:txBody>
      </p:sp>
      <p:pic>
        <p:nvPicPr>
          <p:cNvPr id="154" name="Google Shape;154;p3"/>
          <p:cNvPicPr preferRelativeResize="0"/>
          <p:nvPr/>
        </p:nvPicPr>
        <p:blipFill rotWithShape="1">
          <a:blip r:embed="rId3">
            <a:alphaModFix/>
          </a:blip>
          <a:srcRect/>
          <a:stretch/>
        </p:blipFill>
        <p:spPr>
          <a:xfrm>
            <a:off x="251520" y="1700808"/>
            <a:ext cx="8712968" cy="5157192"/>
          </a:xfrm>
          <a:prstGeom prst="rect">
            <a:avLst/>
          </a:prstGeom>
          <a:noFill/>
          <a:ln>
            <a:noFill/>
          </a:ln>
        </p:spPr>
      </p:pic>
      <p:pic>
        <p:nvPicPr>
          <p:cNvPr id="155" name="Google Shape;155;p3"/>
          <p:cNvPicPr preferRelativeResize="0"/>
          <p:nvPr/>
        </p:nvPicPr>
        <p:blipFill rotWithShape="1">
          <a:blip r:embed="rId4">
            <a:alphaModFix/>
          </a:blip>
          <a:srcRect/>
          <a:stretch/>
        </p:blipFill>
        <p:spPr>
          <a:xfrm>
            <a:off x="8028384" y="260648"/>
            <a:ext cx="864096" cy="792088"/>
          </a:xfrm>
          <a:prstGeom prst="rect">
            <a:avLst/>
          </a:prstGeom>
          <a:solidFill>
            <a:srgbClr val="FFFFFF"/>
          </a:solid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4"/>
          <p:cNvSpPr txBox="1">
            <a:spLocks noGrp="1"/>
          </p:cNvSpPr>
          <p:nvPr>
            <p:ph type="body" idx="1"/>
          </p:nvPr>
        </p:nvSpPr>
        <p:spPr>
          <a:xfrm>
            <a:off x="872067" y="2675467"/>
            <a:ext cx="7408333" cy="3450696"/>
          </a:xfrm>
          <a:prstGeom prst="rect">
            <a:avLst/>
          </a:prstGeom>
          <a:noFill/>
          <a:ln>
            <a:noFill/>
          </a:ln>
        </p:spPr>
        <p:txBody>
          <a:bodyPr spcFirstLastPara="1" wrap="square" lIns="91425" tIns="45700" rIns="91425" bIns="45700" anchor="t" anchorCtr="0">
            <a:normAutofit/>
          </a:bodyPr>
          <a:lstStyle/>
          <a:p>
            <a:pPr marL="274320" lvl="0" indent="-121920" algn="l" rtl="0">
              <a:spcBef>
                <a:spcPts val="0"/>
              </a:spcBef>
              <a:spcAft>
                <a:spcPts val="0"/>
              </a:spcAft>
              <a:buSzPts val="2400"/>
              <a:buNone/>
            </a:pPr>
            <a:endParaRPr/>
          </a:p>
        </p:txBody>
      </p:sp>
      <p:sp>
        <p:nvSpPr>
          <p:cNvPr id="161" name="Google Shape;161;p4"/>
          <p:cNvSpPr txBox="1">
            <a:spLocks noGrp="1"/>
          </p:cNvSpPr>
          <p:nvPr>
            <p:ph type="title"/>
          </p:nvPr>
        </p:nvSpPr>
        <p:spPr>
          <a:xfrm>
            <a:off x="457200" y="338328"/>
            <a:ext cx="8229600" cy="125272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FFFFFF"/>
              </a:buClr>
              <a:buSzPts val="4400"/>
              <a:buFont typeface="Candara"/>
              <a:buNone/>
            </a:pPr>
            <a:endParaRPr/>
          </a:p>
        </p:txBody>
      </p:sp>
      <p:pic>
        <p:nvPicPr>
          <p:cNvPr id="162" name="Google Shape;162;p4"/>
          <p:cNvPicPr preferRelativeResize="0"/>
          <p:nvPr/>
        </p:nvPicPr>
        <p:blipFill rotWithShape="1">
          <a:blip r:embed="rId3">
            <a:alphaModFix/>
          </a:blip>
          <a:srcRect/>
          <a:stretch/>
        </p:blipFill>
        <p:spPr>
          <a:xfrm>
            <a:off x="0" y="0"/>
            <a:ext cx="9144000" cy="70293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5"/>
          <p:cNvSpPr txBox="1">
            <a:spLocks noGrp="1"/>
          </p:cNvSpPr>
          <p:nvPr>
            <p:ph type="body" idx="1"/>
          </p:nvPr>
        </p:nvSpPr>
        <p:spPr>
          <a:xfrm>
            <a:off x="251520" y="1772816"/>
            <a:ext cx="8640960" cy="4536504"/>
          </a:xfrm>
          <a:prstGeom prst="rect">
            <a:avLst/>
          </a:prstGeom>
          <a:solidFill>
            <a:schemeClr val="lt1"/>
          </a:solidFill>
          <a:ln>
            <a:noFill/>
          </a:ln>
        </p:spPr>
        <p:txBody>
          <a:bodyPr spcFirstLastPara="1" wrap="square" lIns="91425" tIns="45700" rIns="91425" bIns="45700" anchor="t" anchorCtr="0">
            <a:normAutofit fontScale="92500" lnSpcReduction="10000"/>
          </a:bodyPr>
          <a:lstStyle/>
          <a:p>
            <a:pPr marL="274320" lvl="0" indent="-274320" algn="l" rtl="0">
              <a:spcBef>
                <a:spcPts val="0"/>
              </a:spcBef>
              <a:spcAft>
                <a:spcPts val="0"/>
              </a:spcAft>
              <a:buSzPct val="100000"/>
              <a:buChar char="*"/>
            </a:pPr>
            <a:r>
              <a:rPr lang="en-GB">
                <a:solidFill>
                  <a:srgbClr val="000099"/>
                </a:solidFill>
                <a:latin typeface="Arial Black"/>
                <a:ea typeface="Arial Black"/>
                <a:cs typeface="Arial Black"/>
                <a:sym typeface="Arial Black"/>
              </a:rPr>
              <a:t>Originally known as Foxhowl, the building used to be a Youth Hostel and it is well known for its homely appeal.</a:t>
            </a:r>
            <a:endParaRPr/>
          </a:p>
          <a:p>
            <a:pPr marL="274320" lvl="0" indent="-274320" algn="l" rtl="0">
              <a:spcBef>
                <a:spcPts val="444"/>
              </a:spcBef>
              <a:spcAft>
                <a:spcPts val="0"/>
              </a:spcAft>
              <a:buSzPct val="100000"/>
              <a:buChar char="*"/>
            </a:pPr>
            <a:r>
              <a:rPr lang="en-GB">
                <a:solidFill>
                  <a:srgbClr val="000099"/>
                </a:solidFill>
                <a:latin typeface="Arial Black"/>
                <a:ea typeface="Arial Black"/>
                <a:cs typeface="Arial Black"/>
                <a:sym typeface="Arial Black"/>
              </a:rPr>
              <a:t>Available within the grounds is a well established nature pond. </a:t>
            </a:r>
            <a:endParaRPr>
              <a:solidFill>
                <a:srgbClr val="000099"/>
              </a:solidFill>
              <a:latin typeface="Arial Black"/>
              <a:ea typeface="Arial Black"/>
              <a:cs typeface="Arial Black"/>
              <a:sym typeface="Arial Black"/>
            </a:endParaRPr>
          </a:p>
          <a:p>
            <a:pPr marL="274320" lvl="0" indent="-274320" algn="l" rtl="0">
              <a:spcBef>
                <a:spcPts val="444"/>
              </a:spcBef>
              <a:spcAft>
                <a:spcPts val="0"/>
              </a:spcAft>
              <a:buSzPct val="100000"/>
              <a:buChar char="*"/>
            </a:pPr>
            <a:r>
              <a:rPr lang="en-GB">
                <a:solidFill>
                  <a:srgbClr val="000099"/>
                </a:solidFill>
                <a:latin typeface="Arial Black"/>
                <a:ea typeface="Arial Black"/>
                <a:cs typeface="Arial Black"/>
                <a:sym typeface="Arial Black"/>
              </a:rPr>
              <a:t>There is safe access to </a:t>
            </a:r>
            <a:r>
              <a:rPr lang="en-GB" b="1">
                <a:solidFill>
                  <a:srgbClr val="000099"/>
                </a:solidFill>
                <a:latin typeface="Arial Black"/>
                <a:ea typeface="Arial Black"/>
                <a:cs typeface="Arial Black"/>
                <a:sym typeface="Arial Black"/>
              </a:rPr>
              <a:t>Delamere Forest </a:t>
            </a:r>
            <a:r>
              <a:rPr lang="en-GB">
                <a:solidFill>
                  <a:srgbClr val="000099"/>
                </a:solidFill>
                <a:latin typeface="Arial Black"/>
                <a:ea typeface="Arial Black"/>
                <a:cs typeface="Arial Black"/>
                <a:sym typeface="Arial Black"/>
              </a:rPr>
              <a:t>where children can participate in activities such as orienteering, den building, survival skills, stream dipping, environmental games, forest art and walks which study animal habitats and the different flora and fauna of the forest.</a:t>
            </a:r>
            <a:endParaRPr/>
          </a:p>
          <a:p>
            <a:pPr marL="274320" lvl="0" indent="-274320" algn="l" rtl="0">
              <a:spcBef>
                <a:spcPts val="444"/>
              </a:spcBef>
              <a:spcAft>
                <a:spcPts val="0"/>
              </a:spcAft>
              <a:buSzPct val="100000"/>
              <a:buChar char="*"/>
            </a:pPr>
            <a:r>
              <a:rPr lang="en-GB">
                <a:solidFill>
                  <a:srgbClr val="000099"/>
                </a:solidFill>
                <a:latin typeface="Arial Black"/>
                <a:ea typeface="Arial Black"/>
                <a:cs typeface="Arial Black"/>
                <a:sym typeface="Arial Black"/>
              </a:rPr>
              <a:t>Children as young as reception age to older juniors visit Conway Centres: Delamere for what may be their first stay away from home.</a:t>
            </a:r>
            <a:endParaRPr/>
          </a:p>
        </p:txBody>
      </p:sp>
      <p:sp>
        <p:nvSpPr>
          <p:cNvPr id="168" name="Google Shape;168;p5"/>
          <p:cNvSpPr txBox="1">
            <a:spLocks noGrp="1"/>
          </p:cNvSpPr>
          <p:nvPr>
            <p:ph type="title"/>
          </p:nvPr>
        </p:nvSpPr>
        <p:spPr>
          <a:xfrm>
            <a:off x="457200" y="338328"/>
            <a:ext cx="8229600" cy="1252728"/>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rgbClr val="FFFFFF"/>
              </a:buClr>
              <a:buSzPct val="100000"/>
              <a:buFont typeface="Arial Black"/>
              <a:buNone/>
            </a:pPr>
            <a:r>
              <a:rPr lang="en-GB">
                <a:latin typeface="Arial Black"/>
                <a:ea typeface="Arial Black"/>
                <a:cs typeface="Arial Black"/>
                <a:sym typeface="Arial Black"/>
              </a:rPr>
              <a:t>Foxhowl </a:t>
            </a:r>
            <a:br>
              <a:rPr lang="en-GB">
                <a:latin typeface="Arial Black"/>
                <a:ea typeface="Arial Black"/>
                <a:cs typeface="Arial Black"/>
                <a:sym typeface="Arial Black"/>
              </a:rPr>
            </a:br>
            <a:r>
              <a:rPr lang="en-GB">
                <a:latin typeface="Arial Black"/>
                <a:ea typeface="Arial Black"/>
                <a:cs typeface="Arial Black"/>
                <a:sym typeface="Arial Black"/>
              </a:rPr>
              <a:t>Conway Centres: Delamere</a:t>
            </a:r>
            <a:endParaRPr>
              <a:latin typeface="Arial Black"/>
              <a:ea typeface="Arial Black"/>
              <a:cs typeface="Arial Black"/>
              <a:sym typeface="Arial Black"/>
            </a:endParaRPr>
          </a:p>
        </p:txBody>
      </p:sp>
      <p:pic>
        <p:nvPicPr>
          <p:cNvPr id="169" name="Google Shape;169;p5"/>
          <p:cNvPicPr preferRelativeResize="0"/>
          <p:nvPr/>
        </p:nvPicPr>
        <p:blipFill rotWithShape="1">
          <a:blip r:embed="rId3">
            <a:alphaModFix/>
          </a:blip>
          <a:srcRect/>
          <a:stretch/>
        </p:blipFill>
        <p:spPr>
          <a:xfrm>
            <a:off x="8028384" y="260648"/>
            <a:ext cx="864096" cy="792088"/>
          </a:xfrm>
          <a:prstGeom prst="rect">
            <a:avLst/>
          </a:prstGeom>
          <a:solidFill>
            <a:srgbClr val="FFFFFF"/>
          </a:solid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6"/>
          <p:cNvSpPr txBox="1">
            <a:spLocks noGrp="1"/>
          </p:cNvSpPr>
          <p:nvPr>
            <p:ph type="title"/>
          </p:nvPr>
        </p:nvSpPr>
        <p:spPr>
          <a:xfrm>
            <a:off x="21462" y="10910"/>
            <a:ext cx="9122537" cy="6847090"/>
          </a:xfrm>
          <a:prstGeom prst="rect">
            <a:avLst/>
          </a:prstGeom>
          <a:solidFill>
            <a:schemeClr val="accent1"/>
          </a:solid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FFFFFF"/>
              </a:buClr>
              <a:buSzPts val="4400"/>
              <a:buFont typeface="Candara"/>
              <a:buNone/>
            </a:pPr>
            <a:endParaRPr/>
          </a:p>
        </p:txBody>
      </p:sp>
      <p:pic>
        <p:nvPicPr>
          <p:cNvPr id="175" name="Google Shape;175;p6"/>
          <p:cNvPicPr preferRelativeResize="0">
            <a:picLocks noGrp="1"/>
          </p:cNvPicPr>
          <p:nvPr>
            <p:ph type="body" idx="1"/>
          </p:nvPr>
        </p:nvPicPr>
        <p:blipFill rotWithShape="1">
          <a:blip r:embed="rId3">
            <a:alphaModFix/>
          </a:blip>
          <a:srcRect l="1874" t="2344" r="3084" b="2497"/>
          <a:stretch/>
        </p:blipFill>
        <p:spPr>
          <a:xfrm>
            <a:off x="1979712" y="0"/>
            <a:ext cx="4896544" cy="6858000"/>
          </a:xfrm>
          <a:prstGeom prst="rect">
            <a:avLst/>
          </a:prstGeom>
          <a:noFill/>
          <a:ln>
            <a:noFill/>
          </a:ln>
        </p:spPr>
      </p:pic>
      <p:pic>
        <p:nvPicPr>
          <p:cNvPr id="176" name="Google Shape;176;p6"/>
          <p:cNvPicPr preferRelativeResize="0"/>
          <p:nvPr/>
        </p:nvPicPr>
        <p:blipFill rotWithShape="1">
          <a:blip r:embed="rId4">
            <a:alphaModFix/>
          </a:blip>
          <a:srcRect/>
          <a:stretch/>
        </p:blipFill>
        <p:spPr>
          <a:xfrm>
            <a:off x="8028384" y="191199"/>
            <a:ext cx="864096" cy="792088"/>
          </a:xfrm>
          <a:prstGeom prst="rect">
            <a:avLst/>
          </a:prstGeom>
          <a:solidFill>
            <a:srgbClr val="FFFFFF"/>
          </a:solid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7"/>
          <p:cNvSpPr txBox="1">
            <a:spLocks noGrp="1"/>
          </p:cNvSpPr>
          <p:nvPr>
            <p:ph type="title"/>
          </p:nvPr>
        </p:nvSpPr>
        <p:spPr>
          <a:xfrm>
            <a:off x="457200" y="338328"/>
            <a:ext cx="8229600" cy="125272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FFFFFF"/>
              </a:buClr>
              <a:buSzPts val="6000"/>
              <a:buFont typeface="Arial Black"/>
              <a:buNone/>
            </a:pPr>
            <a:r>
              <a:rPr lang="en-GB" sz="6000">
                <a:latin typeface="Arial Black"/>
                <a:ea typeface="Arial Black"/>
                <a:cs typeface="Arial Black"/>
                <a:sym typeface="Arial Black"/>
              </a:rPr>
              <a:t>Bedroom</a:t>
            </a:r>
            <a:endParaRPr sz="6000">
              <a:latin typeface="Arial Black"/>
              <a:ea typeface="Arial Black"/>
              <a:cs typeface="Arial Black"/>
              <a:sym typeface="Arial Black"/>
            </a:endParaRPr>
          </a:p>
        </p:txBody>
      </p:sp>
      <p:pic>
        <p:nvPicPr>
          <p:cNvPr id="182" name="Google Shape;182;p7"/>
          <p:cNvPicPr preferRelativeResize="0">
            <a:picLocks noGrp="1"/>
          </p:cNvPicPr>
          <p:nvPr>
            <p:ph type="body" idx="1"/>
          </p:nvPr>
        </p:nvPicPr>
        <p:blipFill rotWithShape="1">
          <a:blip r:embed="rId3">
            <a:alphaModFix/>
          </a:blip>
          <a:srcRect r="-150"/>
          <a:stretch/>
        </p:blipFill>
        <p:spPr>
          <a:xfrm>
            <a:off x="251520" y="1556792"/>
            <a:ext cx="8712968" cy="5301208"/>
          </a:xfrm>
          <a:prstGeom prst="rect">
            <a:avLst/>
          </a:prstGeom>
          <a:noFill/>
          <a:ln>
            <a:noFill/>
          </a:ln>
        </p:spPr>
      </p:pic>
      <p:pic>
        <p:nvPicPr>
          <p:cNvPr id="183" name="Google Shape;183;p7"/>
          <p:cNvPicPr preferRelativeResize="0"/>
          <p:nvPr/>
        </p:nvPicPr>
        <p:blipFill rotWithShape="1">
          <a:blip r:embed="rId4">
            <a:alphaModFix/>
          </a:blip>
          <a:srcRect/>
          <a:stretch/>
        </p:blipFill>
        <p:spPr>
          <a:xfrm>
            <a:off x="8028384" y="260648"/>
            <a:ext cx="864096" cy="792088"/>
          </a:xfrm>
          <a:prstGeom prst="rect">
            <a:avLst/>
          </a:prstGeom>
          <a:solidFill>
            <a:srgbClr val="FFFFFF"/>
          </a:solid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8"/>
          <p:cNvSpPr txBox="1">
            <a:spLocks noGrp="1"/>
          </p:cNvSpPr>
          <p:nvPr>
            <p:ph type="title"/>
          </p:nvPr>
        </p:nvSpPr>
        <p:spPr>
          <a:xfrm>
            <a:off x="457200" y="338328"/>
            <a:ext cx="8229600" cy="125272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FFFFFF"/>
              </a:buClr>
              <a:buSzPts val="6000"/>
              <a:buFont typeface="Arial Black"/>
              <a:buNone/>
            </a:pPr>
            <a:r>
              <a:rPr lang="en-GB" sz="6000">
                <a:latin typeface="Arial Black"/>
                <a:ea typeface="Arial Black"/>
                <a:cs typeface="Arial Black"/>
                <a:sym typeface="Arial Black"/>
              </a:rPr>
              <a:t>Dining Room</a:t>
            </a:r>
            <a:endParaRPr sz="6000">
              <a:latin typeface="Arial Black"/>
              <a:ea typeface="Arial Black"/>
              <a:cs typeface="Arial Black"/>
              <a:sym typeface="Arial Black"/>
            </a:endParaRPr>
          </a:p>
        </p:txBody>
      </p:sp>
      <p:pic>
        <p:nvPicPr>
          <p:cNvPr id="189" name="Google Shape;189;p8"/>
          <p:cNvPicPr preferRelativeResize="0">
            <a:picLocks noGrp="1"/>
          </p:cNvPicPr>
          <p:nvPr>
            <p:ph type="body" idx="1"/>
          </p:nvPr>
        </p:nvPicPr>
        <p:blipFill rotWithShape="1">
          <a:blip r:embed="rId3">
            <a:alphaModFix/>
          </a:blip>
          <a:srcRect b="39784"/>
          <a:stretch/>
        </p:blipFill>
        <p:spPr>
          <a:xfrm>
            <a:off x="251520" y="1436846"/>
            <a:ext cx="8640960" cy="4872474"/>
          </a:xfrm>
          <a:prstGeom prst="rect">
            <a:avLst/>
          </a:prstGeom>
          <a:noFill/>
          <a:ln>
            <a:noFill/>
          </a:ln>
        </p:spPr>
      </p:pic>
      <p:pic>
        <p:nvPicPr>
          <p:cNvPr id="190" name="Google Shape;190;p8"/>
          <p:cNvPicPr preferRelativeResize="0"/>
          <p:nvPr/>
        </p:nvPicPr>
        <p:blipFill rotWithShape="1">
          <a:blip r:embed="rId4">
            <a:alphaModFix/>
          </a:blip>
          <a:srcRect/>
          <a:stretch/>
        </p:blipFill>
        <p:spPr>
          <a:xfrm>
            <a:off x="8028384" y="260648"/>
            <a:ext cx="864096" cy="792088"/>
          </a:xfrm>
          <a:prstGeom prst="rect">
            <a:avLst/>
          </a:prstGeom>
          <a:solidFill>
            <a:srgbClr val="FFFFFF"/>
          </a:solid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9"/>
          <p:cNvSpPr txBox="1">
            <a:spLocks noGrp="1"/>
          </p:cNvSpPr>
          <p:nvPr>
            <p:ph type="body" idx="1"/>
          </p:nvPr>
        </p:nvSpPr>
        <p:spPr>
          <a:xfrm>
            <a:off x="251520" y="1556792"/>
            <a:ext cx="8640960" cy="5112568"/>
          </a:xfrm>
          <a:prstGeom prst="rect">
            <a:avLst/>
          </a:prstGeom>
          <a:solidFill>
            <a:schemeClr val="lt1"/>
          </a:solidFill>
          <a:ln>
            <a:noFill/>
          </a:ln>
        </p:spPr>
        <p:txBody>
          <a:bodyPr spcFirstLastPara="1" wrap="square" lIns="91425" tIns="45700" rIns="91425" bIns="45700" anchor="t" anchorCtr="0">
            <a:normAutofit fontScale="77500" lnSpcReduction="20000"/>
          </a:bodyPr>
          <a:lstStyle/>
          <a:p>
            <a:pPr marL="0" lvl="0" indent="0" algn="l" rtl="0">
              <a:spcBef>
                <a:spcPts val="0"/>
              </a:spcBef>
              <a:spcAft>
                <a:spcPts val="0"/>
              </a:spcAft>
              <a:buSzPct val="100000"/>
              <a:buNone/>
            </a:pPr>
            <a:r>
              <a:rPr lang="en-GB" b="1">
                <a:latin typeface="Arial Black"/>
                <a:ea typeface="Arial Black"/>
                <a:cs typeface="Arial Black"/>
                <a:sym typeface="Arial Black"/>
              </a:rPr>
              <a:t>Breakfast</a:t>
            </a:r>
            <a:endParaRPr/>
          </a:p>
          <a:p>
            <a:pPr marL="274320" lvl="0" indent="-274320" algn="l" rtl="0">
              <a:spcBef>
                <a:spcPts val="372"/>
              </a:spcBef>
              <a:spcAft>
                <a:spcPts val="0"/>
              </a:spcAft>
              <a:buSzPct val="100000"/>
              <a:buChar char="*"/>
            </a:pPr>
            <a:r>
              <a:rPr lang="en-GB">
                <a:latin typeface="Arial Black"/>
                <a:ea typeface="Arial Black"/>
                <a:cs typeface="Arial Black"/>
                <a:sym typeface="Arial Black"/>
              </a:rPr>
              <a:t>A selection of cereals, juice and yoghurts are in the dining room for children to help themselves to, followed by a hot option served at 8.15 am.</a:t>
            </a:r>
            <a:endParaRPr/>
          </a:p>
          <a:p>
            <a:pPr marL="0" lvl="0" indent="0" algn="l" rtl="0">
              <a:spcBef>
                <a:spcPts val="372"/>
              </a:spcBef>
              <a:spcAft>
                <a:spcPts val="0"/>
              </a:spcAft>
              <a:buSzPct val="100000"/>
              <a:buNone/>
            </a:pPr>
            <a:r>
              <a:rPr lang="en-GB" b="1">
                <a:latin typeface="Arial Black"/>
                <a:ea typeface="Arial Black"/>
                <a:cs typeface="Arial Black"/>
                <a:sym typeface="Arial Black"/>
              </a:rPr>
              <a:t>Lunch</a:t>
            </a:r>
            <a:endParaRPr/>
          </a:p>
          <a:p>
            <a:pPr marL="274320" lvl="0" indent="-274320" algn="l" rtl="0">
              <a:spcBef>
                <a:spcPts val="372"/>
              </a:spcBef>
              <a:spcAft>
                <a:spcPts val="0"/>
              </a:spcAft>
              <a:buSzPct val="100000"/>
              <a:buChar char="*"/>
            </a:pPr>
            <a:r>
              <a:rPr lang="en-GB">
                <a:latin typeface="Arial Black"/>
                <a:ea typeface="Arial Black"/>
                <a:cs typeface="Arial Black"/>
                <a:sym typeface="Arial Black"/>
              </a:rPr>
              <a:t>Lunch is sandwiches, crisps, fruit or yoghurt and a hot option which is served at 12.30 pm or a packed lunch which you can take out.</a:t>
            </a:r>
            <a:endParaRPr/>
          </a:p>
          <a:p>
            <a:pPr marL="0" lvl="0" indent="0" algn="l" rtl="0">
              <a:spcBef>
                <a:spcPts val="372"/>
              </a:spcBef>
              <a:spcAft>
                <a:spcPts val="0"/>
              </a:spcAft>
              <a:buSzPct val="100000"/>
              <a:buNone/>
            </a:pPr>
            <a:r>
              <a:rPr lang="en-GB" b="1">
                <a:latin typeface="Arial Black"/>
                <a:ea typeface="Arial Black"/>
                <a:cs typeface="Arial Black"/>
                <a:sym typeface="Arial Black"/>
              </a:rPr>
              <a:t>Evening Meal</a:t>
            </a:r>
            <a:endParaRPr/>
          </a:p>
          <a:p>
            <a:pPr marL="274320" lvl="0" indent="-274320" algn="l" rtl="0">
              <a:spcBef>
                <a:spcPts val="372"/>
              </a:spcBef>
              <a:spcAft>
                <a:spcPts val="0"/>
              </a:spcAft>
              <a:buSzPct val="100000"/>
              <a:buChar char="*"/>
            </a:pPr>
            <a:r>
              <a:rPr lang="en-GB">
                <a:latin typeface="Arial Black"/>
                <a:ea typeface="Arial Black"/>
                <a:cs typeface="Arial Black"/>
                <a:sym typeface="Arial Black"/>
              </a:rPr>
              <a:t>The main meal is a 2 course meal with 2 options usually served at 4.45 pm.</a:t>
            </a:r>
            <a:endParaRPr/>
          </a:p>
          <a:p>
            <a:pPr marL="0" lvl="0" indent="0" algn="l" rtl="0">
              <a:spcBef>
                <a:spcPts val="372"/>
              </a:spcBef>
              <a:spcAft>
                <a:spcPts val="0"/>
              </a:spcAft>
              <a:buSzPct val="100000"/>
              <a:buNone/>
            </a:pPr>
            <a:r>
              <a:rPr lang="en-GB" b="1">
                <a:latin typeface="Arial Black"/>
                <a:ea typeface="Arial Black"/>
                <a:cs typeface="Arial Black"/>
                <a:sym typeface="Arial Black"/>
              </a:rPr>
              <a:t>Snacks</a:t>
            </a:r>
            <a:endParaRPr/>
          </a:p>
          <a:p>
            <a:pPr marL="274320" lvl="0" indent="-274320" algn="l" rtl="0">
              <a:spcBef>
                <a:spcPts val="372"/>
              </a:spcBef>
              <a:spcAft>
                <a:spcPts val="0"/>
              </a:spcAft>
              <a:buSzPct val="100000"/>
              <a:buChar char="*"/>
            </a:pPr>
            <a:r>
              <a:rPr lang="en-GB">
                <a:latin typeface="Arial Black"/>
                <a:ea typeface="Arial Black"/>
                <a:cs typeface="Arial Black"/>
                <a:sym typeface="Arial Black"/>
              </a:rPr>
              <a:t>Tea, coffee, squash, milk, hot chocolate, biscuits and toast are available at all times from the dining room.</a:t>
            </a:r>
            <a:endParaRPr/>
          </a:p>
          <a:p>
            <a:pPr marL="0" lvl="0" indent="0" algn="l" rtl="0">
              <a:spcBef>
                <a:spcPts val="372"/>
              </a:spcBef>
              <a:spcAft>
                <a:spcPts val="0"/>
              </a:spcAft>
              <a:buSzPct val="100000"/>
              <a:buNone/>
            </a:pPr>
            <a:r>
              <a:rPr lang="en-GB" b="1">
                <a:latin typeface="Arial Black"/>
                <a:ea typeface="Arial Black"/>
                <a:cs typeface="Arial Black"/>
                <a:sym typeface="Arial Black"/>
              </a:rPr>
              <a:t>Special Diets</a:t>
            </a:r>
            <a:endParaRPr/>
          </a:p>
          <a:p>
            <a:pPr marL="274320" lvl="0" indent="-274320" algn="l" rtl="0">
              <a:spcBef>
                <a:spcPts val="372"/>
              </a:spcBef>
              <a:spcAft>
                <a:spcPts val="0"/>
              </a:spcAft>
              <a:buSzPct val="100000"/>
              <a:buChar char="*"/>
            </a:pPr>
            <a:r>
              <a:rPr lang="en-GB">
                <a:latin typeface="Arial Black"/>
                <a:ea typeface="Arial Black"/>
                <a:cs typeface="Arial Black"/>
                <a:sym typeface="Arial Black"/>
              </a:rPr>
              <a:t>The centre has a wealth of experience in providing meals for all sorts of allergies and intolerances from mild to serious conditions. We ask for dietary requirements on the booking forms. </a:t>
            </a:r>
            <a:endParaRPr/>
          </a:p>
        </p:txBody>
      </p:sp>
      <p:sp>
        <p:nvSpPr>
          <p:cNvPr id="196" name="Google Shape;196;p9"/>
          <p:cNvSpPr txBox="1">
            <a:spLocks noGrp="1"/>
          </p:cNvSpPr>
          <p:nvPr>
            <p:ph type="title"/>
          </p:nvPr>
        </p:nvSpPr>
        <p:spPr>
          <a:xfrm>
            <a:off x="457200" y="338328"/>
            <a:ext cx="8229600" cy="125272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FFFFFF"/>
              </a:buClr>
              <a:buSzPts val="6600"/>
              <a:buFont typeface="Arial Black"/>
              <a:buNone/>
            </a:pPr>
            <a:r>
              <a:rPr lang="en-GB" sz="6600">
                <a:latin typeface="Arial Black"/>
                <a:ea typeface="Arial Black"/>
                <a:cs typeface="Arial Black"/>
                <a:sym typeface="Arial Black"/>
              </a:rPr>
              <a:t>Catering</a:t>
            </a:r>
            <a:endParaRPr sz="6600">
              <a:latin typeface="Arial Black"/>
              <a:ea typeface="Arial Black"/>
              <a:cs typeface="Arial Black"/>
              <a:sym typeface="Arial Black"/>
            </a:endParaRPr>
          </a:p>
        </p:txBody>
      </p:sp>
      <p:pic>
        <p:nvPicPr>
          <p:cNvPr id="197" name="Google Shape;197;p9"/>
          <p:cNvPicPr preferRelativeResize="0"/>
          <p:nvPr/>
        </p:nvPicPr>
        <p:blipFill rotWithShape="1">
          <a:blip r:embed="rId3">
            <a:alphaModFix/>
          </a:blip>
          <a:srcRect/>
          <a:stretch/>
        </p:blipFill>
        <p:spPr>
          <a:xfrm>
            <a:off x="8028384" y="260648"/>
            <a:ext cx="864096" cy="792088"/>
          </a:xfrm>
          <a:prstGeom prst="rect">
            <a:avLst/>
          </a:prstGeom>
          <a:solidFill>
            <a:srgbClr val="FFFFFF"/>
          </a:solidFill>
          <a:ln>
            <a:noFill/>
          </a:ln>
        </p:spPr>
      </p:pic>
    </p:spTree>
  </p:cSld>
  <p:clrMapOvr>
    <a:masterClrMapping/>
  </p:clrMapOvr>
</p:sld>
</file>

<file path=ppt/theme/theme1.xml><?xml version="1.0" encoding="utf-8"?>
<a:theme xmlns:a="http://schemas.openxmlformats.org/drawingml/2006/main" name="Waveform">
  <a:themeElements>
    <a:clrScheme name="Custom 3">
      <a:dk1>
        <a:srgbClr val="000000"/>
      </a:dk1>
      <a:lt1>
        <a:srgbClr val="FFFFFF"/>
      </a:lt1>
      <a:dk2>
        <a:srgbClr val="04617B"/>
      </a:dk2>
      <a:lt2>
        <a:srgbClr val="DBF5F9"/>
      </a:lt2>
      <a:accent1>
        <a:srgbClr val="FF0000"/>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TotalTime>
  <Words>586</Words>
  <Application>Microsoft Office PowerPoint</Application>
  <PresentationFormat>On-screen Show (4:3)</PresentationFormat>
  <Paragraphs>129</Paragraphs>
  <Slides>22</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Arial Black</vt:lpstr>
      <vt:lpstr>Century Gothic</vt:lpstr>
      <vt:lpstr>Noto Sans Symbols</vt:lpstr>
      <vt:lpstr>Calibri</vt:lpstr>
      <vt:lpstr>Candara</vt:lpstr>
      <vt:lpstr>Waveform</vt:lpstr>
      <vt:lpstr>PowerPoint Presentation</vt:lpstr>
      <vt:lpstr>Agenda</vt:lpstr>
      <vt:lpstr>Foxhowl  Conway Centres: Delamere </vt:lpstr>
      <vt:lpstr>PowerPoint Presentation</vt:lpstr>
      <vt:lpstr>Foxhowl  Conway Centres: Delamere</vt:lpstr>
      <vt:lpstr>PowerPoint Presentation</vt:lpstr>
      <vt:lpstr>Bedroom</vt:lpstr>
      <vt:lpstr>Dining Room</vt:lpstr>
      <vt:lpstr>Catering</vt:lpstr>
      <vt:lpstr>PowerPoint Presentation</vt:lpstr>
      <vt:lpstr>What to Bring</vt:lpstr>
      <vt:lpstr>PowerPoint Presentation</vt:lpstr>
      <vt:lpstr>PowerPoint Presentation</vt:lpstr>
      <vt:lpstr>PowerPoint Presentation</vt:lpstr>
      <vt:lpstr>Overnight bag… </vt:lpstr>
      <vt:lpstr>PowerPoint Presentation</vt:lpstr>
      <vt:lpstr>PowerPoint Presentation</vt:lpstr>
      <vt:lpstr>Itinerary</vt:lpstr>
      <vt:lpstr>Itinerary – Day 1</vt:lpstr>
      <vt:lpstr>Itinerary – Day 2</vt:lpstr>
      <vt:lpstr>No News is Good News</vt:lpstr>
      <vt:lpstr>Any 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 Phillips</dc:creator>
  <cp:lastModifiedBy>k.hogan</cp:lastModifiedBy>
  <cp:revision>6</cp:revision>
  <dcterms:created xsi:type="dcterms:W3CDTF">2014-05-16T09:44:16Z</dcterms:created>
  <dcterms:modified xsi:type="dcterms:W3CDTF">2021-04-21T12:54:48Z</dcterms:modified>
</cp:coreProperties>
</file>