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4EC37-01EA-4306-9FA7-8E9A6CF86C28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AA926-828F-4910-8522-DEA35A13C9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45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4EC37-01EA-4306-9FA7-8E9A6CF86C28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AA926-828F-4910-8522-DEA35A13C9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519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4EC37-01EA-4306-9FA7-8E9A6CF86C28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AA926-828F-4910-8522-DEA35A13C9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352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4EC37-01EA-4306-9FA7-8E9A6CF86C28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AA926-828F-4910-8522-DEA35A13C9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4136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4EC37-01EA-4306-9FA7-8E9A6CF86C28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AA926-828F-4910-8522-DEA35A13C9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256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4EC37-01EA-4306-9FA7-8E9A6CF86C28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AA926-828F-4910-8522-DEA35A13C9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6963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4EC37-01EA-4306-9FA7-8E9A6CF86C28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AA926-828F-4910-8522-DEA35A13C9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019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4EC37-01EA-4306-9FA7-8E9A6CF86C28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AA926-828F-4910-8522-DEA35A13C9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948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4EC37-01EA-4306-9FA7-8E9A6CF86C28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AA926-828F-4910-8522-DEA35A13C9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864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4EC37-01EA-4306-9FA7-8E9A6CF86C28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AA926-828F-4910-8522-DEA35A13C9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468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4EC37-01EA-4306-9FA7-8E9A6CF86C28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AA926-828F-4910-8522-DEA35A13C9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867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4EC37-01EA-4306-9FA7-8E9A6CF86C28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AA926-828F-4910-8522-DEA35A13C9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30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19872" y="2348880"/>
            <a:ext cx="17139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600" dirty="0" err="1" smtClean="0">
                <a:latin typeface="SassoonCRInfant" pitchFamily="2" charset="0"/>
              </a:rPr>
              <a:t>mp</a:t>
            </a:r>
            <a:endParaRPr lang="en-GB" sz="9600" dirty="0">
              <a:latin typeface="SassoonCRInfant" pitchFamily="2" charset="0"/>
            </a:endParaRPr>
          </a:p>
        </p:txBody>
      </p:sp>
      <p:sp>
        <p:nvSpPr>
          <p:cNvPr id="5" name="AutoShape 2" descr="Image result for lamp clip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4" descr="Image result for lamp clipar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692696"/>
            <a:ext cx="1397998" cy="1772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95191"/>
            <a:ext cx="1548581" cy="1839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 descr="Image result for stamp cliap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293096"/>
            <a:ext cx="1740906" cy="199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394" y="4797152"/>
            <a:ext cx="2181820" cy="1489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9374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d.daley</dc:creator>
  <cp:lastModifiedBy>d.daley</cp:lastModifiedBy>
  <cp:revision>1</cp:revision>
  <dcterms:created xsi:type="dcterms:W3CDTF">2021-03-16T13:57:32Z</dcterms:created>
  <dcterms:modified xsi:type="dcterms:W3CDTF">2021-03-16T13:58:04Z</dcterms:modified>
</cp:coreProperties>
</file>