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97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79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18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71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1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77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08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1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61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94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43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8753C-B9BA-43A7-911A-3B0B4271919B}" type="datetimeFigureOut">
              <a:rPr lang="en-GB" smtClean="0"/>
              <a:t>24/03/2021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E683E-C74C-4417-8A73-BED2A527A0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60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792" y="1124744"/>
            <a:ext cx="7772400" cy="1470025"/>
          </a:xfrm>
        </p:spPr>
        <p:txBody>
          <a:bodyPr>
            <a:noAutofit/>
          </a:bodyPr>
          <a:lstStyle/>
          <a:p>
            <a:r>
              <a:rPr lang="en-GB" sz="6600" dirty="0" smtClean="0">
                <a:latin typeface="Sassoon Infant Std" pitchFamily="34" charset="0"/>
              </a:rPr>
              <a:t>What are the missing numbers?</a:t>
            </a:r>
            <a:endParaRPr lang="en-GB" sz="6600" dirty="0">
              <a:latin typeface="Sassoon Infant Std" pitchFamily="34" charset="0"/>
            </a:endParaRPr>
          </a:p>
        </p:txBody>
      </p:sp>
      <p:pic>
        <p:nvPicPr>
          <p:cNvPr id="1026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24944"/>
            <a:ext cx="352839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8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013357"/>
              </p:ext>
            </p:extLst>
          </p:nvPr>
        </p:nvGraphicFramePr>
        <p:xfrm>
          <a:off x="179512" y="1700808"/>
          <a:ext cx="8856984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584176"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3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4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6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7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9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10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89040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11760" y="1705551"/>
            <a:ext cx="1008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FF0000"/>
                </a:solidFill>
                <a:latin typeface="Sassoon Infant Std" pitchFamily="34" charset="0"/>
              </a:rPr>
              <a:t>5</a:t>
            </a:r>
            <a:endParaRPr lang="en-GB" sz="9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8787" y="1705551"/>
            <a:ext cx="1008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solidFill>
                  <a:srgbClr val="FF0000"/>
                </a:solidFill>
                <a:latin typeface="Sassoon Infant Std" pitchFamily="34" charset="0"/>
              </a:rPr>
              <a:t>8</a:t>
            </a:r>
            <a:endParaRPr lang="en-GB" sz="9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79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849154"/>
              </p:ext>
            </p:extLst>
          </p:nvPr>
        </p:nvGraphicFramePr>
        <p:xfrm>
          <a:off x="179512" y="1700808"/>
          <a:ext cx="8856984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584176"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10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9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8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7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4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3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89040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67237" y="1705551"/>
            <a:ext cx="1008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solidFill>
                  <a:srgbClr val="FF0000"/>
                </a:solidFill>
                <a:latin typeface="Sassoon Infant Std" pitchFamily="34" charset="0"/>
              </a:rPr>
              <a:t>6</a:t>
            </a:r>
            <a:endParaRPr lang="en-GB" sz="9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8787" y="1705551"/>
            <a:ext cx="1008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FF0000"/>
                </a:solidFill>
                <a:latin typeface="Sassoon Infant Std" pitchFamily="34" charset="0"/>
              </a:rPr>
              <a:t>5</a:t>
            </a:r>
            <a:endParaRPr lang="en-GB" sz="9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85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964156"/>
              </p:ext>
            </p:extLst>
          </p:nvPr>
        </p:nvGraphicFramePr>
        <p:xfrm>
          <a:off x="179512" y="1700808"/>
          <a:ext cx="8856984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5841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600" dirty="0" smtClean="0">
                          <a:latin typeface="Sassoon Infant Std" pitchFamily="34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12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13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15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16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17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18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89040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19872" y="1875829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assoon Infant Std" pitchFamily="34" charset="0"/>
              </a:rPr>
              <a:t>14</a:t>
            </a:r>
            <a:endParaRPr lang="en-GB" sz="6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5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419571"/>
              </p:ext>
            </p:extLst>
          </p:nvPr>
        </p:nvGraphicFramePr>
        <p:xfrm>
          <a:off x="179512" y="1700808"/>
          <a:ext cx="8856984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5841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600" dirty="0" smtClean="0">
                          <a:latin typeface="Sassoon Infant Std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19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18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16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14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600" dirty="0" smtClean="0">
                          <a:latin typeface="Sassoon Infant Std" pitchFamily="34" charset="0"/>
                        </a:rPr>
                        <a:t>13</a:t>
                      </a: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89040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91880" y="1901625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assoon Infant Std" pitchFamily="34" charset="0"/>
              </a:rPr>
              <a:t>17</a:t>
            </a:r>
            <a:endParaRPr lang="en-GB" sz="6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06809" y="1944953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assoon Infant Std" pitchFamily="34" charset="0"/>
              </a:rPr>
              <a:t>15</a:t>
            </a:r>
            <a:endParaRPr lang="en-GB" sz="6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21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231528"/>
              </p:ext>
            </p:extLst>
          </p:nvPr>
        </p:nvGraphicFramePr>
        <p:xfrm>
          <a:off x="179512" y="1700808"/>
          <a:ext cx="8856984" cy="1584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584176"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4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dirty="0" smtClean="0">
                          <a:latin typeface="Sassoon Infant Std" pitchFamily="34" charset="0"/>
                        </a:rPr>
                        <a:t>8</a:t>
                      </a:r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12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endParaRPr lang="en-GB" sz="500" dirty="0" smtClean="0">
                        <a:latin typeface="Sassoon Infant Std" pitchFamily="34" charset="0"/>
                      </a:endParaRPr>
                    </a:p>
                    <a:p>
                      <a:pPr algn="ctr"/>
                      <a:r>
                        <a:rPr lang="en-GB" sz="6600" dirty="0" smtClean="0">
                          <a:latin typeface="Sassoon Infant Std" pitchFamily="34" charset="0"/>
                        </a:rPr>
                        <a:t>14</a:t>
                      </a:r>
                      <a:endParaRPr lang="en-GB" sz="6600" dirty="0">
                        <a:latin typeface="Sassoon Infant St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9600" dirty="0">
                        <a:latin typeface="Sassoon Infant St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hild with questions | Animasi 3d, Kartun, Ilustrasi lukis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789040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0" y="1925979"/>
            <a:ext cx="11313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assoon Infant Std" pitchFamily="34" charset="0"/>
              </a:rPr>
              <a:t>10</a:t>
            </a:r>
            <a:endParaRPr lang="en-GB" sz="6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4931" y="1925979"/>
            <a:ext cx="11313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assoon Infant Std" pitchFamily="34" charset="0"/>
              </a:rPr>
              <a:t>16</a:t>
            </a:r>
            <a:endParaRPr lang="en-GB" sz="6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9751" y="1695147"/>
            <a:ext cx="11313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FF0000"/>
                </a:solidFill>
                <a:latin typeface="Sassoon Infant Std" pitchFamily="34" charset="0"/>
              </a:rPr>
              <a:t>6</a:t>
            </a:r>
            <a:endParaRPr lang="en-GB" sz="9600" dirty="0">
              <a:solidFill>
                <a:srgbClr val="FF0000"/>
              </a:solidFill>
              <a:latin typeface="Sassoon Infan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39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46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are the missing numbers?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missing numbers?</dc:title>
  <dc:creator>s.parsons</dc:creator>
  <cp:lastModifiedBy>s.parsons</cp:lastModifiedBy>
  <cp:revision>2</cp:revision>
  <dcterms:created xsi:type="dcterms:W3CDTF">2021-03-24T10:07:06Z</dcterms:created>
  <dcterms:modified xsi:type="dcterms:W3CDTF">2021-03-24T10:24:44Z</dcterms:modified>
</cp:coreProperties>
</file>