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6" r:id="rId3"/>
    <p:sldId id="257" r:id="rId4"/>
    <p:sldId id="258" r:id="rId5"/>
    <p:sldId id="259" r:id="rId6"/>
    <p:sldId id="265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54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D3814-B15B-4026-A9E3-66462D4D273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F7BFF-1210-485F-9F75-8476C41F3C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602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F7BFF-1210-485F-9F75-8476C41F3CA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708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10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610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07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81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723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9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402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81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72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087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979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752DA-E193-45D6-93E9-3BA6BFFA43D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B2E0E-0A10-4893-94B3-B3DABF179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439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.daley\Documents\This Dinosaur\IMG_14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" t="3890" r="2084" b="3313"/>
          <a:stretch/>
        </p:blipFill>
        <p:spPr bwMode="auto">
          <a:xfrm rot="5400000">
            <a:off x="1493522" y="818535"/>
            <a:ext cx="6858001" cy="522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15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.daley\Documents\This Dinosaur\IMG_14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954"/>
          <a:stretch/>
        </p:blipFill>
        <p:spPr bwMode="auto">
          <a:xfrm>
            <a:off x="11241" y="620688"/>
            <a:ext cx="9163784" cy="578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82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.daley\Documents\This Dinosaur\IMG_14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8" r="1813"/>
          <a:stretch/>
        </p:blipFill>
        <p:spPr bwMode="auto">
          <a:xfrm>
            <a:off x="52935" y="404664"/>
            <a:ext cx="894013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84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.daley\Documents\This Dinosaur\IMG_14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" t="14269" r="3369" b="5295"/>
          <a:stretch/>
        </p:blipFill>
        <p:spPr bwMode="auto">
          <a:xfrm>
            <a:off x="122044" y="419014"/>
            <a:ext cx="902195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09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.daley\Documents\This Dinosaur\IMG_14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" t="10449" r="1879" b="9264"/>
          <a:stretch/>
        </p:blipFill>
        <p:spPr bwMode="auto">
          <a:xfrm>
            <a:off x="179511" y="476672"/>
            <a:ext cx="8855181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90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12472" r="3064" b="10108"/>
          <a:stretch/>
        </p:blipFill>
        <p:spPr>
          <a:xfrm>
            <a:off x="179512" y="620688"/>
            <a:ext cx="8871385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8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d.daley\Documents\This Dinosaur\IMG_14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0" r="2797" b="6312"/>
          <a:stretch/>
        </p:blipFill>
        <p:spPr bwMode="auto">
          <a:xfrm>
            <a:off x="29457" y="476672"/>
            <a:ext cx="8939613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92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.daley\Documents\This Dinosaur\IMG_14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" t="8100" r="5065" b="11811"/>
          <a:stretch/>
        </p:blipFill>
        <p:spPr bwMode="auto">
          <a:xfrm>
            <a:off x="187568" y="597878"/>
            <a:ext cx="8847855" cy="571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87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.daley\Documents\This Dinosaur\IMG_14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8" r="5879" b="3574"/>
          <a:stretch/>
        </p:blipFill>
        <p:spPr bwMode="auto">
          <a:xfrm rot="5400000">
            <a:off x="1084354" y="636383"/>
            <a:ext cx="6828942" cy="561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81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</Words>
  <Application>Microsoft Office PowerPoint</Application>
  <PresentationFormat>On-screen Show (4:3)</PresentationFormat>
  <Paragraphs>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d.daley</dc:creator>
  <cp:lastModifiedBy>s.parsons</cp:lastModifiedBy>
  <cp:revision>3</cp:revision>
  <dcterms:created xsi:type="dcterms:W3CDTF">2021-02-24T13:26:36Z</dcterms:created>
  <dcterms:modified xsi:type="dcterms:W3CDTF">2021-03-01T15:59:58Z</dcterms:modified>
</cp:coreProperties>
</file>