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64" r:id="rId4"/>
    <p:sldId id="267" r:id="rId5"/>
    <p:sldId id="268" r:id="rId6"/>
    <p:sldId id="270" r:id="rId7"/>
    <p:sldId id="271" r:id="rId8"/>
    <p:sldId id="272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lleyisgreat@yahoo.co.uk" initials="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017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84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93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21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88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23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9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27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98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92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65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2CDBE-04F3-4225-9E6D-234F32475E9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81942-FD96-475C-9664-9723B7877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30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.prathambooks.org/2012/05/children-and-creative-writing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eipmrratenglish.blogspot.com/" TargetMode="Externa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prathambooks.org/2012/05/children-and-creative-writing.html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prathambooks.org/2012/05/children-and-creative-writing.html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prathambooks.org/2012/05/children-and-creative-writing.html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prathambooks.org/2012/05/children-and-creative-writing.html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975" y="176310"/>
            <a:ext cx="979866" cy="1143000"/>
          </a:xfrm>
        </p:spPr>
        <p:txBody>
          <a:bodyPr>
            <a:noAutofit/>
          </a:bodyPr>
          <a:lstStyle/>
          <a:p>
            <a:r>
              <a:rPr lang="en-GB" sz="12000" dirty="0">
                <a:latin typeface="Sassoon Infant Std" pitchFamily="34" charset="0"/>
              </a:rPr>
              <a:t>a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51634" y="229104"/>
            <a:ext cx="12151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0" dirty="0" err="1">
                <a:latin typeface="Sassoon Infant Std" pitchFamily="34" charset="0"/>
              </a:rPr>
              <a:t>i</a:t>
            </a:r>
            <a:endParaRPr lang="en-GB" sz="12000" dirty="0">
              <a:latin typeface="Sassoon Infant Std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D1664415-EF2B-46F7-BE24-7EA40D0D31A0}"/>
              </a:ext>
            </a:extLst>
          </p:cNvPr>
          <p:cNvSpPr/>
          <p:nvPr/>
        </p:nvSpPr>
        <p:spPr>
          <a:xfrm>
            <a:off x="757973" y="1439526"/>
            <a:ext cx="178904" cy="238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D1DC9B63-6943-4DF3-985F-1614D33656FF}"/>
              </a:ext>
            </a:extLst>
          </p:cNvPr>
          <p:cNvSpPr/>
          <p:nvPr/>
        </p:nvSpPr>
        <p:spPr>
          <a:xfrm>
            <a:off x="3232356" y="1462268"/>
            <a:ext cx="178904" cy="238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D441C405-1E46-45D1-A968-B62161310747}"/>
              </a:ext>
            </a:extLst>
          </p:cNvPr>
          <p:cNvSpPr/>
          <p:nvPr/>
        </p:nvSpPr>
        <p:spPr>
          <a:xfrm>
            <a:off x="1612724" y="1509955"/>
            <a:ext cx="1215110" cy="976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7" name="AutoShape 10" descr="Free Cartoon Trains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12" descr="Free Cartoon Trains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 descr="Free Rain Cartoon, Download Free Clip Art, Free Clip Art on Clipart Library">
            <a:extLst>
              <a:ext uri="{FF2B5EF4-FFF2-40B4-BE49-F238E27FC236}">
                <a16:creationId xmlns="" xmlns:a16="http://schemas.microsoft.com/office/drawing/2014/main" id="{43A99DD2-2553-48EB-98FA-2AE765ADA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976" y="5014253"/>
            <a:ext cx="1502296" cy="1126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Pin on Imprimibles">
            <a:extLst>
              <a:ext uri="{FF2B5EF4-FFF2-40B4-BE49-F238E27FC236}">
                <a16:creationId xmlns="" xmlns:a16="http://schemas.microsoft.com/office/drawing/2014/main" id="{9A81EB10-6AC8-48C9-97AA-4F73E1A20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41" y="1898430"/>
            <a:ext cx="2739367" cy="134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How to Draw a Cartoon Snail - How to Draw Cartoons">
            <a:extLst>
              <a:ext uri="{FF2B5EF4-FFF2-40B4-BE49-F238E27FC236}">
                <a16:creationId xmlns="" xmlns:a16="http://schemas.microsoft.com/office/drawing/2014/main" id="{26AF6792-9322-4772-9EB4-15C355919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581" y="3239103"/>
            <a:ext cx="1719086" cy="155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17">
            <a:extLst>
              <a:ext uri="{FF2B5EF4-FFF2-40B4-BE49-F238E27FC236}">
                <a16:creationId xmlns="" xmlns:a16="http://schemas.microsoft.com/office/drawing/2014/main" id="{ED89EB64-FF52-4E03-A18A-D94FC41A4C15}"/>
              </a:ext>
            </a:extLst>
          </p:cNvPr>
          <p:cNvSpPr/>
          <p:nvPr/>
        </p:nvSpPr>
        <p:spPr>
          <a:xfrm>
            <a:off x="5413133" y="1454080"/>
            <a:ext cx="178904" cy="238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="" xmlns:a16="http://schemas.microsoft.com/office/drawing/2014/main" id="{FFB752D0-988C-4940-B8B3-62BA3FC62F8F}"/>
              </a:ext>
            </a:extLst>
          </p:cNvPr>
          <p:cNvSpPr/>
          <p:nvPr/>
        </p:nvSpPr>
        <p:spPr>
          <a:xfrm>
            <a:off x="7909875" y="1712306"/>
            <a:ext cx="178904" cy="238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ssoon Infant Std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F403574D-E366-4917-9E3E-65D712A122AF}"/>
              </a:ext>
            </a:extLst>
          </p:cNvPr>
          <p:cNvSpPr/>
          <p:nvPr/>
        </p:nvSpPr>
        <p:spPr>
          <a:xfrm>
            <a:off x="6592982" y="1712988"/>
            <a:ext cx="1215110" cy="976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="" xmlns:a16="http://schemas.microsoft.com/office/drawing/2014/main" id="{7E82C555-6D29-4967-A2FA-72201CCC4B0A}"/>
              </a:ext>
            </a:extLst>
          </p:cNvPr>
          <p:cNvSpPr txBox="1">
            <a:spLocks/>
          </p:cNvSpPr>
          <p:nvPr/>
        </p:nvSpPr>
        <p:spPr>
          <a:xfrm>
            <a:off x="5019943" y="160337"/>
            <a:ext cx="9798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0" dirty="0">
                <a:latin typeface="Sassoon Infant Std" pitchFamily="34" charset="0"/>
              </a:rPr>
              <a:t>a</a:t>
            </a:r>
          </a:p>
        </p:txBody>
      </p:sp>
      <p:sp>
        <p:nvSpPr>
          <p:cNvPr id="22" name="Title 1">
            <a:extLst>
              <a:ext uri="{FF2B5EF4-FFF2-40B4-BE49-F238E27FC236}">
                <a16:creationId xmlns="" xmlns:a16="http://schemas.microsoft.com/office/drawing/2014/main" id="{59EAF0F0-070A-4A53-B1A9-05F6B88A64B0}"/>
              </a:ext>
            </a:extLst>
          </p:cNvPr>
          <p:cNvSpPr txBox="1">
            <a:spLocks/>
          </p:cNvSpPr>
          <p:nvPr/>
        </p:nvSpPr>
        <p:spPr>
          <a:xfrm>
            <a:off x="7390010" y="160337"/>
            <a:ext cx="9798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0" dirty="0">
                <a:latin typeface="Sassoon Infant Std" pitchFamily="34" charset="0"/>
              </a:rPr>
              <a:t>y</a:t>
            </a:r>
          </a:p>
        </p:txBody>
      </p:sp>
      <p:pic>
        <p:nvPicPr>
          <p:cNvPr id="23" name="Picture 2" descr="Pin by mai on Búza-kenyér | Fall applique, Vector free, Cartoon styles">
            <a:extLst>
              <a:ext uri="{FF2B5EF4-FFF2-40B4-BE49-F238E27FC236}">
                <a16:creationId xmlns="" xmlns:a16="http://schemas.microsoft.com/office/drawing/2014/main" id="{DE71A321-CAD3-420F-958B-7161777E9B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99"/>
          <a:stretch/>
        </p:blipFill>
        <p:spPr bwMode="auto">
          <a:xfrm>
            <a:off x="6332335" y="1898430"/>
            <a:ext cx="1547608" cy="1464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Black Woman Praying Cartoon Vector Clipart - FriendlyStock">
            <a:extLst>
              <a:ext uri="{FF2B5EF4-FFF2-40B4-BE49-F238E27FC236}">
                <a16:creationId xmlns="" xmlns:a16="http://schemas.microsoft.com/office/drawing/2014/main" id="{3A976DE2-E1BE-4EFF-BAAE-202A718BB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706" y="3461262"/>
            <a:ext cx="842140" cy="155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2" descr="Free Holiday Cartoon Pictures, Download Free Clip Art, Free Clip Art on  Clipart Library">
            <a:extLst>
              <a:ext uri="{FF2B5EF4-FFF2-40B4-BE49-F238E27FC236}">
                <a16:creationId xmlns="" xmlns:a16="http://schemas.microsoft.com/office/drawing/2014/main" id="{6E4C78F5-2DB9-4337-948D-AE0885FE3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335" y="5229200"/>
            <a:ext cx="2036287" cy="1316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36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1 -4.07407E-6 L 0.12175 -4.0740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23 -0.00324 L -0.06111 -0.005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76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13281 -2.96296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32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15 0.00486 L -0.02725 0.0048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29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1" grpId="0" animBg="1"/>
      <p:bldP spid="12" grpId="0" animBg="1"/>
      <p:bldP spid="13" grpId="0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/>
      <p:bldP spid="21" grpId="1"/>
      <p:bldP spid="22" grpId="0"/>
      <p:bldP spid="2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BD7E93-C40D-4EC6-9ECD-B18CD0E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>
            <a:noAutofit/>
          </a:bodyPr>
          <a:lstStyle/>
          <a:p>
            <a:r>
              <a:rPr lang="en-GB" sz="15000" dirty="0">
                <a:latin typeface="Comic Sans MS" panose="030F0702030302020204" pitchFamily="66" charset="0"/>
              </a:rPr>
              <a:t>t</a:t>
            </a:r>
            <a:r>
              <a:rPr lang="en-GB" sz="150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  <a:r>
              <a:rPr lang="en-GB" sz="15000" dirty="0">
                <a:latin typeface="Comic Sans MS" panose="030F0702030302020204" pitchFamily="66" charset="0"/>
              </a:rPr>
              <a:t>let</a:t>
            </a:r>
          </a:p>
        </p:txBody>
      </p:sp>
      <p:pic>
        <p:nvPicPr>
          <p:cNvPr id="5122" name="Picture 2" descr="Toilet Cartoon photos, royalty-free images, graphics, vectors &amp; videos |  Adobe Stock">
            <a:extLst>
              <a:ext uri="{FF2B5EF4-FFF2-40B4-BE49-F238E27FC236}">
                <a16:creationId xmlns="" xmlns:a16="http://schemas.microsoft.com/office/drawing/2014/main" id="{770E9AFC-E0A7-488E-AB34-550C478B0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707" y="3429000"/>
            <a:ext cx="2598786" cy="280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539BFD6-01CE-426B-8C9A-5C97A82AA01B}"/>
              </a:ext>
            </a:extLst>
          </p:cNvPr>
          <p:cNvSpPr txBox="1"/>
          <p:nvPr/>
        </p:nvSpPr>
        <p:spPr>
          <a:xfrm>
            <a:off x="756084" y="3429000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latin typeface="Comic Sans MS" panose="030F0702030302020204" pitchFamily="66" charset="0"/>
              </a:rPr>
              <a:t>oi</a:t>
            </a:r>
          </a:p>
        </p:txBody>
      </p:sp>
      <p:pic>
        <p:nvPicPr>
          <p:cNvPr id="14" name="Picture 13" descr="A child and child reading a book&#10;&#10;Description automatically generated with medium confidence">
            <a:extLst>
              <a:ext uri="{FF2B5EF4-FFF2-40B4-BE49-F238E27FC236}">
                <a16:creationId xmlns="" xmlns:a16="http://schemas.microsoft.com/office/drawing/2014/main" id="{D6B0D0ED-5272-4045-9C00-50963972FB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34144" y="4446123"/>
            <a:ext cx="2244080" cy="174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9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3838" y="2636912"/>
            <a:ext cx="979866" cy="1143000"/>
          </a:xfrm>
        </p:spPr>
        <p:txBody>
          <a:bodyPr>
            <a:noAutofit/>
          </a:bodyPr>
          <a:lstStyle/>
          <a:p>
            <a:r>
              <a:rPr lang="en-GB" sz="12000" dirty="0">
                <a:latin typeface="Sassoon Infant Std" pitchFamily="34" charset="0"/>
              </a:rPr>
              <a:t>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53807" y="2634886"/>
            <a:ext cx="12151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0" dirty="0" err="1">
                <a:latin typeface="Sassoon Infant Std" pitchFamily="34" charset="0"/>
              </a:rPr>
              <a:t>i</a:t>
            </a:r>
            <a:endParaRPr lang="en-GB" sz="12000" dirty="0">
              <a:latin typeface="Sassoon Infant Std" pitchFamily="34" charset="0"/>
            </a:endParaRPr>
          </a:p>
        </p:txBody>
      </p:sp>
      <p:pic>
        <p:nvPicPr>
          <p:cNvPr id="10" name="Picture 7" descr="C:\Users\s.parsons\AppData\Local\Microsoft\Windows\Temporary Internet Files\Content.IE5\XUY81ZG4\varita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593" y="260649"/>
            <a:ext cx="689485" cy="845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>
            <a:extLst>
              <a:ext uri="{FF2B5EF4-FFF2-40B4-BE49-F238E27FC236}">
                <a16:creationId xmlns="" xmlns:a16="http://schemas.microsoft.com/office/drawing/2014/main" id="{D1664415-EF2B-46F7-BE24-7EA40D0D31A0}"/>
              </a:ext>
            </a:extLst>
          </p:cNvPr>
          <p:cNvSpPr/>
          <p:nvPr/>
        </p:nvSpPr>
        <p:spPr>
          <a:xfrm>
            <a:off x="3545789" y="4050034"/>
            <a:ext cx="178904" cy="238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D1DC9B63-6943-4DF3-985F-1614D33656FF}"/>
              </a:ext>
            </a:extLst>
          </p:cNvPr>
          <p:cNvSpPr/>
          <p:nvPr/>
        </p:nvSpPr>
        <p:spPr>
          <a:xfrm>
            <a:off x="5900999" y="3994752"/>
            <a:ext cx="178904" cy="238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D441C405-1E46-45D1-A968-B62161310747}"/>
              </a:ext>
            </a:extLst>
          </p:cNvPr>
          <p:cNvSpPr/>
          <p:nvPr/>
        </p:nvSpPr>
        <p:spPr>
          <a:xfrm>
            <a:off x="4425186" y="4065181"/>
            <a:ext cx="1215110" cy="976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 Std" pitchFamily="34" charset="0"/>
            </a:endParaRPr>
          </a:p>
        </p:txBody>
      </p:sp>
      <p:sp>
        <p:nvSpPr>
          <p:cNvPr id="7" name="AutoShape 10" descr="Free Cartoon Trains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12" descr="Free Cartoon Trains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4" name="Picture 2" descr="Cartoon Gold Empty Coin Vector Icon Stock Vector - Illustration of finance,  icon: 120421219">
            <a:extLst>
              <a:ext uri="{FF2B5EF4-FFF2-40B4-BE49-F238E27FC236}">
                <a16:creationId xmlns="" xmlns:a16="http://schemas.microsoft.com/office/drawing/2014/main" id="{347C6648-A640-435B-BE64-842DE41F5C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0"/>
          <a:stretch/>
        </p:blipFill>
        <p:spPr bwMode="auto">
          <a:xfrm>
            <a:off x="628738" y="1397903"/>
            <a:ext cx="1982043" cy="190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artoon Pile Dirt Images, Stock Photos &amp; Vectors | Shutterstock">
            <a:extLst>
              <a:ext uri="{FF2B5EF4-FFF2-40B4-BE49-F238E27FC236}">
                <a16:creationId xmlns="" xmlns:a16="http://schemas.microsoft.com/office/drawing/2014/main" id="{0619DA93-F0B5-420F-BCFC-F2814BFC17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0"/>
          <a:stretch/>
        </p:blipFill>
        <p:spPr bwMode="auto">
          <a:xfrm>
            <a:off x="6230859" y="4509120"/>
            <a:ext cx="2568886" cy="1989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and Pointed - Hand Point Cartoon Png Transparent PNG - 886x388 - Free  Download on NicePNG">
            <a:extLst>
              <a:ext uri="{FF2B5EF4-FFF2-40B4-BE49-F238E27FC236}">
                <a16:creationId xmlns="" xmlns:a16="http://schemas.microsoft.com/office/drawing/2014/main" id="{E149CF62-F266-4381-87BF-89D7E0A1E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5" y="4701384"/>
            <a:ext cx="3308819" cy="161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ute pig cartoon farm animal saying oink Vector Image">
            <a:extLst>
              <a:ext uri="{FF2B5EF4-FFF2-40B4-BE49-F238E27FC236}">
                <a16:creationId xmlns="" xmlns:a16="http://schemas.microsoft.com/office/drawing/2014/main" id="{94C9BAD4-C4C4-4158-989B-420452EF88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86" t="12201" r="21706" b="19551"/>
          <a:stretch/>
        </p:blipFill>
        <p:spPr bwMode="auto">
          <a:xfrm>
            <a:off x="3946776" y="234880"/>
            <a:ext cx="1644360" cy="2326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hocolate Cartoon">
            <a:extLst>
              <a:ext uri="{FF2B5EF4-FFF2-40B4-BE49-F238E27FC236}">
                <a16:creationId xmlns="" xmlns:a16="http://schemas.microsoft.com/office/drawing/2014/main" id="{FDA99978-5646-4EA8-A27C-F2A86B4CB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012" y="1496119"/>
            <a:ext cx="1969767" cy="212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4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1 -4.07407E-6 L 0.12175 -4.07407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93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87 0.00324 L -0.05347 0.0013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76" y="-9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EA59CB-468C-469E-A8B1-DB2E2C40E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Autofit/>
          </a:bodyPr>
          <a:lstStyle/>
          <a:p>
            <a:r>
              <a:rPr lang="en-GB" sz="7200" dirty="0">
                <a:latin typeface="Comic Sans MS" panose="030F0702030302020204" pitchFamily="66" charset="0"/>
              </a:rPr>
              <a:t>Let’s draw some pictures of things with </a:t>
            </a:r>
            <a:br>
              <a:rPr lang="en-GB" sz="7200" dirty="0">
                <a:latin typeface="Comic Sans MS" panose="030F0702030302020204" pitchFamily="66" charset="0"/>
              </a:rPr>
            </a:br>
            <a:r>
              <a:rPr lang="en-GB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="" xmlns:a16="http://schemas.microsoft.com/office/drawing/2014/main" id="{9F05D0EC-95A7-41BD-9197-41E7AB880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3568" y="4149080"/>
            <a:ext cx="1690261" cy="2112826"/>
          </a:xfrm>
          <a:prstGeom prst="rect">
            <a:avLst/>
          </a:prstGeom>
        </p:spPr>
      </p:pic>
      <p:pic>
        <p:nvPicPr>
          <p:cNvPr id="4098" name="Picture 2" descr="Childrens Drawing PNG, Clipart, Boy, Cartoon, Child, Children Frame,  Childrens Clothing Free PNG Download">
            <a:extLst>
              <a:ext uri="{FF2B5EF4-FFF2-40B4-BE49-F238E27FC236}">
                <a16:creationId xmlns="" xmlns:a16="http://schemas.microsoft.com/office/drawing/2014/main" id="{7D4F1E5E-02F8-4ADE-985B-4E8EBEA58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984087"/>
            <a:ext cx="1973536" cy="2025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825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BD7E93-C40D-4EC6-9ECD-B18CD0E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>
            <a:noAutofit/>
          </a:bodyPr>
          <a:lstStyle/>
          <a:p>
            <a:r>
              <a:rPr lang="en-GB" sz="15000" dirty="0">
                <a:latin typeface="Comic Sans MS" panose="030F0702030302020204" pitchFamily="66" charset="0"/>
              </a:rPr>
              <a:t>c</a:t>
            </a:r>
            <a:r>
              <a:rPr lang="en-GB" sz="150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  <a:r>
              <a:rPr lang="en-GB" sz="15000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718C72B-E59C-4247-BEEF-DC2DA52976E7}"/>
              </a:ext>
            </a:extLst>
          </p:cNvPr>
          <p:cNvSpPr/>
          <p:nvPr/>
        </p:nvSpPr>
        <p:spPr>
          <a:xfrm>
            <a:off x="4160794" y="2672916"/>
            <a:ext cx="929685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1C16E96D-E4B2-4568-A22E-05EF40F95868}"/>
              </a:ext>
            </a:extLst>
          </p:cNvPr>
          <p:cNvSpPr/>
          <p:nvPr/>
        </p:nvSpPr>
        <p:spPr>
          <a:xfrm>
            <a:off x="5820371" y="2528900"/>
            <a:ext cx="288032" cy="2880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7FF9A8D7-7A16-4F97-BFC4-74B8F06F0163}"/>
              </a:ext>
            </a:extLst>
          </p:cNvPr>
          <p:cNvSpPr/>
          <p:nvPr/>
        </p:nvSpPr>
        <p:spPr>
          <a:xfrm>
            <a:off x="3142870" y="2574619"/>
            <a:ext cx="288032" cy="2880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 descr="Childrens Drawing PNG, Clipart, Boy, Cartoon, Child, Children Frame,  Childrens Clothing Free PNG Download">
            <a:extLst>
              <a:ext uri="{FF2B5EF4-FFF2-40B4-BE49-F238E27FC236}">
                <a16:creationId xmlns="" xmlns:a16="http://schemas.microsoft.com/office/drawing/2014/main" id="{A5FDD90C-BA5E-40DA-91FE-A674E9E30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82" y="4437112"/>
            <a:ext cx="1973536" cy="2025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artoon Gold Empty Coin Vector Icon Stock Vector - Illustration of finance,  icon: 120421219">
            <a:extLst>
              <a:ext uri="{FF2B5EF4-FFF2-40B4-BE49-F238E27FC236}">
                <a16:creationId xmlns="" xmlns:a16="http://schemas.microsoft.com/office/drawing/2014/main" id="{343794DA-1FB5-41D2-8EF1-DA5CB092E2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0"/>
          <a:stretch/>
        </p:blipFill>
        <p:spPr bwMode="auto">
          <a:xfrm>
            <a:off x="4973365" y="3825438"/>
            <a:ext cx="1982043" cy="190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6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BD7E93-C40D-4EC6-9ECD-B18CD0E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>
            <a:noAutofit/>
          </a:bodyPr>
          <a:lstStyle/>
          <a:p>
            <a:r>
              <a:rPr lang="en-GB" sz="15000" dirty="0">
                <a:latin typeface="Comic Sans MS" panose="030F0702030302020204" pitchFamily="66" charset="0"/>
              </a:rPr>
              <a:t>s</a:t>
            </a:r>
            <a:r>
              <a:rPr lang="en-GB" sz="150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  <a:r>
              <a:rPr lang="en-GB" sz="15000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718C72B-E59C-4247-BEEF-DC2DA52976E7}"/>
              </a:ext>
            </a:extLst>
          </p:cNvPr>
          <p:cNvSpPr/>
          <p:nvPr/>
        </p:nvSpPr>
        <p:spPr>
          <a:xfrm>
            <a:off x="4160794" y="2672916"/>
            <a:ext cx="929685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1C16E96D-E4B2-4568-A22E-05EF40F95868}"/>
              </a:ext>
            </a:extLst>
          </p:cNvPr>
          <p:cNvSpPr/>
          <p:nvPr/>
        </p:nvSpPr>
        <p:spPr>
          <a:xfrm>
            <a:off x="5569084" y="2528900"/>
            <a:ext cx="288032" cy="2880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7FF9A8D7-7A16-4F97-BFC4-74B8F06F0163}"/>
              </a:ext>
            </a:extLst>
          </p:cNvPr>
          <p:cNvSpPr/>
          <p:nvPr/>
        </p:nvSpPr>
        <p:spPr>
          <a:xfrm>
            <a:off x="3315666" y="2574619"/>
            <a:ext cx="288032" cy="2880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 descr="Childrens Drawing PNG, Clipart, Boy, Cartoon, Child, Children Frame,  Childrens Clothing Free PNG Download">
            <a:extLst>
              <a:ext uri="{FF2B5EF4-FFF2-40B4-BE49-F238E27FC236}">
                <a16:creationId xmlns="" xmlns:a16="http://schemas.microsoft.com/office/drawing/2014/main" id="{A5FDD90C-BA5E-40DA-91FE-A674E9E30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82" y="4437112"/>
            <a:ext cx="1973536" cy="2025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artoon Pile Dirt Images, Stock Photos &amp; Vectors | Shutterstock">
            <a:extLst>
              <a:ext uri="{FF2B5EF4-FFF2-40B4-BE49-F238E27FC236}">
                <a16:creationId xmlns="" xmlns:a16="http://schemas.microsoft.com/office/drawing/2014/main" id="{29C1178F-DF83-41FB-B26B-F4C9BA5FCC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0"/>
          <a:stretch/>
        </p:blipFill>
        <p:spPr bwMode="auto">
          <a:xfrm>
            <a:off x="4067944" y="3573016"/>
            <a:ext cx="3507665" cy="271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16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EA59CB-468C-469E-A8B1-DB2E2C40E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Autofit/>
          </a:bodyPr>
          <a:lstStyle/>
          <a:p>
            <a:r>
              <a:rPr lang="en-GB" sz="7200" dirty="0">
                <a:latin typeface="Comic Sans MS" panose="030F0702030302020204" pitchFamily="66" charset="0"/>
              </a:rPr>
              <a:t>Let’s write some words with </a:t>
            </a:r>
            <a:br>
              <a:rPr lang="en-GB" sz="7200" dirty="0">
                <a:latin typeface="Comic Sans MS" panose="030F0702030302020204" pitchFamily="66" charset="0"/>
              </a:rPr>
            </a:br>
            <a:r>
              <a:rPr lang="en-GB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</a:p>
        </p:txBody>
      </p:sp>
      <p:pic>
        <p:nvPicPr>
          <p:cNvPr id="5" name="Picture 4" descr="A child and child reading a book&#10;&#10;Description automatically generated with medium confidence">
            <a:extLst>
              <a:ext uri="{FF2B5EF4-FFF2-40B4-BE49-F238E27FC236}">
                <a16:creationId xmlns="" xmlns:a16="http://schemas.microsoft.com/office/drawing/2014/main" id="{EDC65BCF-8D0E-4694-9E7E-44D4960B7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144" y="4446123"/>
            <a:ext cx="2244080" cy="174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33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hild and child reading a book&#10;&#10;Description automatically generated with medium confidence">
            <a:extLst>
              <a:ext uri="{FF2B5EF4-FFF2-40B4-BE49-F238E27FC236}">
                <a16:creationId xmlns="" xmlns:a16="http://schemas.microsoft.com/office/drawing/2014/main" id="{D6B0D0ED-5272-4045-9C00-50963972F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144" y="4446123"/>
            <a:ext cx="2244080" cy="17461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BD7E93-C40D-4EC6-9ECD-B18CD0E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>
            <a:noAutofit/>
          </a:bodyPr>
          <a:lstStyle/>
          <a:p>
            <a:r>
              <a:rPr lang="en-GB" sz="150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  <a:r>
              <a:rPr lang="en-GB" sz="15000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539BFD6-01CE-426B-8C9A-5C97A82AA01B}"/>
              </a:ext>
            </a:extLst>
          </p:cNvPr>
          <p:cNvSpPr txBox="1"/>
          <p:nvPr/>
        </p:nvSpPr>
        <p:spPr>
          <a:xfrm>
            <a:off x="756084" y="3429000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latin typeface="Comic Sans MS" panose="030F0702030302020204" pitchFamily="66" charset="0"/>
              </a:rPr>
              <a:t>oi</a:t>
            </a:r>
          </a:p>
        </p:txBody>
      </p:sp>
      <p:pic>
        <p:nvPicPr>
          <p:cNvPr id="8194" name="Picture 2" descr="Metal oil barrel cartoon icon Royalty Free Vector Image">
            <a:extLst>
              <a:ext uri="{FF2B5EF4-FFF2-40B4-BE49-F238E27FC236}">
                <a16:creationId xmlns="" xmlns:a16="http://schemas.microsoft.com/office/drawing/2014/main" id="{D0B19FCB-144A-4258-BA29-8F53802A7A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7" t="3800" r="18257" b="12200"/>
          <a:stretch/>
        </p:blipFill>
        <p:spPr bwMode="auto">
          <a:xfrm>
            <a:off x="5076056" y="2646041"/>
            <a:ext cx="2721218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69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hild and child reading a book&#10;&#10;Description automatically generated with medium confidence">
            <a:extLst>
              <a:ext uri="{FF2B5EF4-FFF2-40B4-BE49-F238E27FC236}">
                <a16:creationId xmlns="" xmlns:a16="http://schemas.microsoft.com/office/drawing/2014/main" id="{D6B0D0ED-5272-4045-9C00-50963972F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144" y="4446123"/>
            <a:ext cx="2244080" cy="17461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BD7E93-C40D-4EC6-9ECD-B18CD0E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>
            <a:noAutofit/>
          </a:bodyPr>
          <a:lstStyle/>
          <a:p>
            <a:r>
              <a:rPr lang="en-GB" sz="15000" dirty="0">
                <a:latin typeface="Comic Sans MS" panose="030F0702030302020204" pitchFamily="66" charset="0"/>
              </a:rPr>
              <a:t>b</a:t>
            </a:r>
            <a:r>
              <a:rPr lang="en-GB" sz="150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  <a:r>
              <a:rPr lang="en-GB" sz="15000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539BFD6-01CE-426B-8C9A-5C97A82AA01B}"/>
              </a:ext>
            </a:extLst>
          </p:cNvPr>
          <p:cNvSpPr txBox="1"/>
          <p:nvPr/>
        </p:nvSpPr>
        <p:spPr>
          <a:xfrm>
            <a:off x="756084" y="3429000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latin typeface="Comic Sans MS" panose="030F0702030302020204" pitchFamily="66" charset="0"/>
              </a:rPr>
              <a:t>oi</a:t>
            </a:r>
          </a:p>
        </p:txBody>
      </p:sp>
      <p:pic>
        <p:nvPicPr>
          <p:cNvPr id="9218" name="Picture 2" descr="Boil kettle icon cartoon style Royalty Free Vector Image">
            <a:extLst>
              <a:ext uri="{FF2B5EF4-FFF2-40B4-BE49-F238E27FC236}">
                <a16:creationId xmlns="" xmlns:a16="http://schemas.microsoft.com/office/drawing/2014/main" id="{A53C0848-D6BD-480C-91E6-1FB518E300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50"/>
          <a:stretch/>
        </p:blipFill>
        <p:spPr bwMode="auto">
          <a:xfrm>
            <a:off x="3919861" y="2996952"/>
            <a:ext cx="3447686" cy="323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14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hild and child reading a book&#10;&#10;Description automatically generated with medium confidence">
            <a:extLst>
              <a:ext uri="{FF2B5EF4-FFF2-40B4-BE49-F238E27FC236}">
                <a16:creationId xmlns="" xmlns:a16="http://schemas.microsoft.com/office/drawing/2014/main" id="{D6B0D0ED-5272-4045-9C00-50963972F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144" y="4446123"/>
            <a:ext cx="2244080" cy="17461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BD7E93-C40D-4EC6-9ECD-B18CD0E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>
            <a:noAutofit/>
          </a:bodyPr>
          <a:lstStyle/>
          <a:p>
            <a:r>
              <a:rPr lang="en-GB" sz="15000" dirty="0">
                <a:latin typeface="Comic Sans MS" panose="030F0702030302020204" pitchFamily="66" charset="0"/>
              </a:rPr>
              <a:t>p</a:t>
            </a:r>
            <a:r>
              <a:rPr lang="en-GB" sz="15000" dirty="0">
                <a:solidFill>
                  <a:srgbClr val="FF0000"/>
                </a:solidFill>
                <a:latin typeface="Comic Sans MS" panose="030F0702030302020204" pitchFamily="66" charset="0"/>
              </a:rPr>
              <a:t>oi</a:t>
            </a:r>
            <a:r>
              <a:rPr lang="en-GB" sz="15000" dirty="0">
                <a:latin typeface="Comic Sans MS" panose="030F0702030302020204" pitchFamily="66" charset="0"/>
              </a:rPr>
              <a:t>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539BFD6-01CE-426B-8C9A-5C97A82AA01B}"/>
              </a:ext>
            </a:extLst>
          </p:cNvPr>
          <p:cNvSpPr txBox="1"/>
          <p:nvPr/>
        </p:nvSpPr>
        <p:spPr>
          <a:xfrm>
            <a:off x="756084" y="3429000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latin typeface="Comic Sans MS" panose="030F0702030302020204" pitchFamily="66" charset="0"/>
              </a:rPr>
              <a:t>oi</a:t>
            </a:r>
          </a:p>
        </p:txBody>
      </p:sp>
      <p:pic>
        <p:nvPicPr>
          <p:cNvPr id="6" name="Picture 6" descr="Hand Pointed - Hand Point Cartoon Png Transparent PNG - 886x388 - Free  Download on NicePNG">
            <a:extLst>
              <a:ext uri="{FF2B5EF4-FFF2-40B4-BE49-F238E27FC236}">
                <a16:creationId xmlns="" xmlns:a16="http://schemas.microsoft.com/office/drawing/2014/main" id="{FF0AFDA9-F8C9-4B9D-95CA-16CF17B96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84288"/>
            <a:ext cx="503153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25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28</Words>
  <Application>Microsoft Office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</vt:lpstr>
      <vt:lpstr>o</vt:lpstr>
      <vt:lpstr>Let’s draw some pictures of things with  oi</vt:lpstr>
      <vt:lpstr>coin</vt:lpstr>
      <vt:lpstr>soil</vt:lpstr>
      <vt:lpstr>Let’s write some words with  oi</vt:lpstr>
      <vt:lpstr>oil</vt:lpstr>
      <vt:lpstr>boil</vt:lpstr>
      <vt:lpstr>point</vt:lpstr>
      <vt:lpstr>toilet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</dc:title>
  <dc:creator>s.parsons</dc:creator>
  <cp:lastModifiedBy>s.parsons</cp:lastModifiedBy>
  <cp:revision>21</cp:revision>
  <dcterms:created xsi:type="dcterms:W3CDTF">2020-12-02T16:28:44Z</dcterms:created>
  <dcterms:modified xsi:type="dcterms:W3CDTF">2021-03-29T07:12:10Z</dcterms:modified>
</cp:coreProperties>
</file>