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0"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c6e47eda34_0_2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c6e47eda34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c6e47eda34_0_4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c6e47eda34_0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c6e47eda34_0_7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c6e47eda34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c6e47eda34_0_8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c6e47eda34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c6e47eda34_0_9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c6e47eda34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c6e47eda34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c6e47eda34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c46fbefeb0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c46fbefeb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54" name="Shape 54"/>
        <p:cNvGrpSpPr/>
        <p:nvPr/>
      </p:nvGrpSpPr>
      <p:grpSpPr>
        <a:xfrm>
          <a:off x="0" y="0"/>
          <a:ext cx="0" cy="0"/>
          <a:chOff x="0" y="0"/>
          <a:chExt cx="0" cy="0"/>
        </a:xfrm>
      </p:grpSpPr>
      <p:sp>
        <p:nvSpPr>
          <p:cNvPr id="55" name="Google Shape;55;p14"/>
          <p:cNvSpPr/>
          <p:nvPr>
            <p:ph type="title"/>
          </p:nvPr>
        </p:nvSpPr>
        <p:spPr>
          <a:xfrm>
            <a:off x="457198" y="359171"/>
            <a:ext cx="8220000" cy="745800"/>
          </a:xfrm>
          <a:prstGeom prst="roundRect">
            <a:avLst>
              <a:gd fmla="val 2082" name="adj"/>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SzPts val="1400"/>
              <a:buNone/>
              <a:defRPr>
                <a:latin typeface="Arial"/>
                <a:ea typeface="Arial"/>
                <a:cs typeface="Arial"/>
                <a:sym typeface="Arial"/>
              </a:defRPr>
            </a:lvl1pPr>
            <a:lvl2pPr lvl="1" rtl="0" algn="l">
              <a:lnSpc>
                <a:spcPct val="90000"/>
              </a:lnSpc>
              <a:spcBef>
                <a:spcPts val="0"/>
              </a:spcBef>
              <a:spcAft>
                <a:spcPts val="0"/>
              </a:spcAft>
              <a:buSzPts val="1400"/>
              <a:buNone/>
              <a:defRPr/>
            </a:lvl2pPr>
            <a:lvl3pPr lvl="2" rtl="0" algn="l">
              <a:lnSpc>
                <a:spcPct val="90000"/>
              </a:lnSpc>
              <a:spcBef>
                <a:spcPts val="0"/>
              </a:spcBef>
              <a:spcAft>
                <a:spcPts val="0"/>
              </a:spcAft>
              <a:buSzPts val="1400"/>
              <a:buNone/>
              <a:defRPr/>
            </a:lvl3pPr>
            <a:lvl4pPr lvl="3" rtl="0" algn="l">
              <a:lnSpc>
                <a:spcPct val="90000"/>
              </a:lnSpc>
              <a:spcBef>
                <a:spcPts val="0"/>
              </a:spcBef>
              <a:spcAft>
                <a:spcPts val="0"/>
              </a:spcAft>
              <a:buSzPts val="1400"/>
              <a:buNone/>
              <a:defRPr/>
            </a:lvl4pPr>
            <a:lvl5pPr lvl="4" rtl="0" algn="l">
              <a:lnSpc>
                <a:spcPct val="90000"/>
              </a:lnSpc>
              <a:spcBef>
                <a:spcPts val="0"/>
              </a:spcBef>
              <a:spcAft>
                <a:spcPts val="0"/>
              </a:spcAft>
              <a:buSzPts val="1400"/>
              <a:buNone/>
              <a:defRPr/>
            </a:lvl5pPr>
            <a:lvl6pPr lvl="5" rtl="0" algn="l">
              <a:lnSpc>
                <a:spcPct val="90000"/>
              </a:lnSpc>
              <a:spcBef>
                <a:spcPts val="0"/>
              </a:spcBef>
              <a:spcAft>
                <a:spcPts val="0"/>
              </a:spcAft>
              <a:buSzPts val="1400"/>
              <a:buNone/>
              <a:defRPr/>
            </a:lvl6pPr>
            <a:lvl7pPr lvl="6" rtl="0" algn="l">
              <a:lnSpc>
                <a:spcPct val="90000"/>
              </a:lnSpc>
              <a:spcBef>
                <a:spcPts val="0"/>
              </a:spcBef>
              <a:spcAft>
                <a:spcPts val="0"/>
              </a:spcAft>
              <a:buSzPts val="1400"/>
              <a:buNone/>
              <a:defRPr/>
            </a:lvl7pPr>
            <a:lvl8pPr lvl="7" rtl="0" algn="l">
              <a:lnSpc>
                <a:spcPct val="90000"/>
              </a:lnSpc>
              <a:spcBef>
                <a:spcPts val="0"/>
              </a:spcBef>
              <a:spcAft>
                <a:spcPts val="0"/>
              </a:spcAft>
              <a:buSzPts val="1400"/>
              <a:buNone/>
              <a:defRPr/>
            </a:lvl8pPr>
            <a:lvl9pPr lvl="8" rtl="0" algn="l">
              <a:lnSpc>
                <a:spcPct val="9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2.xml"/><Relationship Id="rId3"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0" name="Shape 50"/>
        <p:cNvGrpSpPr/>
        <p:nvPr/>
      </p:nvGrpSpPr>
      <p:grpSpPr>
        <a:xfrm>
          <a:off x="0" y="0"/>
          <a:ext cx="0" cy="0"/>
          <a:chOff x="0" y="0"/>
          <a:chExt cx="0" cy="0"/>
        </a:xfrm>
      </p:grpSpPr>
      <p:sp>
        <p:nvSpPr>
          <p:cNvPr id="51" name="Google Shape;51;p13"/>
          <p:cNvSpPr/>
          <p:nvPr/>
        </p:nvSpPr>
        <p:spPr>
          <a:xfrm>
            <a:off x="457200" y="328613"/>
            <a:ext cx="8220000" cy="4468500"/>
          </a:xfrm>
          <a:prstGeom prst="roundRect">
            <a:avLst>
              <a:gd fmla="val 572" name="adj"/>
            </a:avLst>
          </a:prstGeom>
          <a:solidFill>
            <a:schemeClr val="lt1">
              <a:alpha val="89800"/>
            </a:schemeClr>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300"/>
              <a:buFont typeface="Arial"/>
              <a:buNone/>
            </a:pPr>
            <a:r>
              <a:rPr b="0" i="0" lang="en" sz="1300" u="none" cap="none" strike="noStrike">
                <a:solidFill>
                  <a:srgbClr val="FFFFFF"/>
                </a:solidFill>
                <a:latin typeface="Arial"/>
                <a:ea typeface="Arial"/>
                <a:cs typeface="Arial"/>
                <a:sym typeface="Arial"/>
              </a:rPr>
              <a:t> </a:t>
            </a:r>
            <a:endParaRPr/>
          </a:p>
        </p:txBody>
      </p:sp>
      <p:sp>
        <p:nvSpPr>
          <p:cNvPr id="52" name="Google Shape;52;p13"/>
          <p:cNvSpPr/>
          <p:nvPr>
            <p:ph type="title"/>
          </p:nvPr>
        </p:nvSpPr>
        <p:spPr>
          <a:xfrm>
            <a:off x="490537" y="521494"/>
            <a:ext cx="8163000" cy="863100"/>
          </a:xfrm>
          <a:prstGeom prst="roundRect">
            <a:avLst>
              <a:gd fmla="val 2082"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1pPr>
            <a:lvl2pPr lvl="1"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2pPr>
            <a:lvl3pPr lvl="2"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3pPr>
            <a:lvl4pPr lvl="3"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4pPr>
            <a:lvl5pPr lvl="4"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5pPr>
            <a:lvl6pPr lvl="5"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6pPr>
            <a:lvl7pPr lvl="6"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7pPr>
            <a:lvl8pPr lvl="7"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8pPr>
            <a:lvl9pPr lvl="8" marR="0" rtl="0" algn="l">
              <a:lnSpc>
                <a:spcPct val="90000"/>
              </a:lnSpc>
              <a:spcBef>
                <a:spcPts val="0"/>
              </a:spcBef>
              <a:spcAft>
                <a:spcPts val="0"/>
              </a:spcAft>
              <a:buSzPts val="1400"/>
              <a:buNone/>
              <a:defRPr b="1" i="0" sz="4000" u="none" cap="none" strike="noStrike">
                <a:solidFill>
                  <a:srgbClr val="1C1C1C"/>
                </a:solidFill>
                <a:latin typeface="Arial"/>
                <a:ea typeface="Arial"/>
                <a:cs typeface="Arial"/>
                <a:sym typeface="Arial"/>
              </a:defRPr>
            </a:lvl9pPr>
          </a:lstStyle>
          <a:p/>
        </p:txBody>
      </p:sp>
      <p:sp>
        <p:nvSpPr>
          <p:cNvPr id="53" name="Google Shape;53;p13"/>
          <p:cNvSpPr/>
          <p:nvPr>
            <p:ph idx="1" type="body"/>
          </p:nvPr>
        </p:nvSpPr>
        <p:spPr>
          <a:xfrm>
            <a:off x="490537" y="1468040"/>
            <a:ext cx="8163000" cy="3290700"/>
          </a:xfrm>
          <a:prstGeom prst="roundRect">
            <a:avLst>
              <a:gd fmla="val 558"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7.jpg"/><Relationship Id="rId4" Type="http://schemas.openxmlformats.org/officeDocument/2006/relationships/hyperlink" Target="https://www.kids-dinosaurs.com/spinosaurus.html" TargetMode="External"/><Relationship Id="rId5" Type="http://schemas.openxmlformats.org/officeDocument/2006/relationships/hyperlink" Target="https://www.kids-dinosaurs.com/meat-eating-dinosaurs.htm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5"/>
          <p:cNvSpPr/>
          <p:nvPr>
            <p:ph type="title"/>
          </p:nvPr>
        </p:nvSpPr>
        <p:spPr>
          <a:xfrm>
            <a:off x="457200" y="573881"/>
            <a:ext cx="8220000" cy="745500"/>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ctr">
              <a:lnSpc>
                <a:spcPct val="90000"/>
              </a:lnSpc>
              <a:spcBef>
                <a:spcPts val="0"/>
              </a:spcBef>
              <a:spcAft>
                <a:spcPts val="0"/>
              </a:spcAft>
              <a:buClr>
                <a:srgbClr val="1C1C1C"/>
              </a:buClr>
              <a:buSzPts val="3600"/>
              <a:buFont typeface="Arial"/>
              <a:buNone/>
            </a:pPr>
            <a:r>
              <a:rPr b="0" lang="en" sz="3600">
                <a:latin typeface="Comic Sans MS"/>
                <a:ea typeface="Comic Sans MS"/>
                <a:cs typeface="Comic Sans MS"/>
                <a:sym typeface="Comic Sans MS"/>
              </a:rPr>
              <a:t>Land, air and sea dinosaurs.</a:t>
            </a:r>
            <a:endParaRPr b="0">
              <a:latin typeface="Comic Sans MS"/>
              <a:ea typeface="Comic Sans MS"/>
              <a:cs typeface="Comic Sans MS"/>
              <a:sym typeface="Comic Sans MS"/>
            </a:endParaRPr>
          </a:p>
        </p:txBody>
      </p:sp>
      <p:sp>
        <p:nvSpPr>
          <p:cNvPr id="61" name="Google Shape;61;p15"/>
          <p:cNvSpPr txBox="1"/>
          <p:nvPr/>
        </p:nvSpPr>
        <p:spPr>
          <a:xfrm>
            <a:off x="3817937" y="3051572"/>
            <a:ext cx="1508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62" name="Google Shape;62;p15"/>
          <p:cNvSpPr txBox="1"/>
          <p:nvPr/>
        </p:nvSpPr>
        <p:spPr>
          <a:xfrm>
            <a:off x="6443662" y="2440781"/>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63" name="Google Shape;63;p15"/>
          <p:cNvSpPr txBox="1"/>
          <p:nvPr/>
        </p:nvSpPr>
        <p:spPr>
          <a:xfrm>
            <a:off x="1408112" y="2447925"/>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64" name="Google Shape;64;p15"/>
          <p:cNvSpPr txBox="1"/>
          <p:nvPr/>
        </p:nvSpPr>
        <p:spPr>
          <a:xfrm>
            <a:off x="1449387" y="4451747"/>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65" name="Google Shape;65;p15"/>
          <p:cNvSpPr txBox="1"/>
          <p:nvPr/>
        </p:nvSpPr>
        <p:spPr>
          <a:xfrm>
            <a:off x="5715000" y="4460081"/>
            <a:ext cx="15828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pic>
        <p:nvPicPr>
          <p:cNvPr id="66" name="Google Shape;66;p15"/>
          <p:cNvPicPr preferRelativeResize="0"/>
          <p:nvPr/>
        </p:nvPicPr>
        <p:blipFill>
          <a:blip r:embed="rId3">
            <a:alphaModFix/>
          </a:blip>
          <a:stretch>
            <a:fillRect/>
          </a:stretch>
        </p:blipFill>
        <p:spPr>
          <a:xfrm>
            <a:off x="1309638" y="1212025"/>
            <a:ext cx="6524724" cy="33916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3"/>
                                        </p:tgtEl>
                                        <p:attrNameLst>
                                          <p:attrName>style.visibility</p:attrName>
                                        </p:attrNameLst>
                                      </p:cBhvr>
                                      <p:to>
                                        <p:strVal val="visible"/>
                                      </p:to>
                                    </p:set>
                                    <p:animEffect filter="fade" transition="in">
                                      <p:cBhvr>
                                        <p:cTn dur="500"/>
                                        <p:tgtEl>
                                          <p:spTgt spid="63"/>
                                        </p:tgtEl>
                                      </p:cBhvr>
                                    </p:animEffect>
                                  </p:childTnLst>
                                </p:cTn>
                              </p:par>
                              <p:par>
                                <p:cTn fill="hold" nodeType="withEffect" presetClass="entr" presetID="10" presetSubtype="0">
                                  <p:stCondLst>
                                    <p:cond delay="0"/>
                                  </p:stCondLst>
                                  <p:childTnLst>
                                    <p:set>
                                      <p:cBhvr>
                                        <p:cTn dur="1" fill="hold">
                                          <p:stCondLst>
                                            <p:cond delay="0"/>
                                          </p:stCondLst>
                                        </p:cTn>
                                        <p:tgtEl>
                                          <p:spTgt spid="61"/>
                                        </p:tgtEl>
                                        <p:attrNameLst>
                                          <p:attrName>style.visibility</p:attrName>
                                        </p:attrNameLst>
                                      </p:cBhvr>
                                      <p:to>
                                        <p:strVal val="visible"/>
                                      </p:to>
                                    </p:set>
                                    <p:animEffect filter="fade" transition="in">
                                      <p:cBhvr>
                                        <p:cTn dur="500"/>
                                        <p:tgtEl>
                                          <p:spTgt spid="61"/>
                                        </p:tgtEl>
                                      </p:cBhvr>
                                    </p:animEffect>
                                  </p:childTnLst>
                                </p:cTn>
                              </p:par>
                              <p:par>
                                <p:cTn fill="hold" nodeType="withEffect" presetClass="entr" presetID="10" presetSubtype="0">
                                  <p:stCondLst>
                                    <p:cond delay="0"/>
                                  </p:stCondLst>
                                  <p:childTnLst>
                                    <p:set>
                                      <p:cBhvr>
                                        <p:cTn dur="1" fill="hold">
                                          <p:stCondLst>
                                            <p:cond delay="0"/>
                                          </p:stCondLst>
                                        </p:cTn>
                                        <p:tgtEl>
                                          <p:spTgt spid="62"/>
                                        </p:tgtEl>
                                        <p:attrNameLst>
                                          <p:attrName>style.visibility</p:attrName>
                                        </p:attrNameLst>
                                      </p:cBhvr>
                                      <p:to>
                                        <p:strVal val="visible"/>
                                      </p:to>
                                    </p:set>
                                    <p:animEffect filter="fade" transition="in">
                                      <p:cBhvr>
                                        <p:cTn dur="500"/>
                                        <p:tgtEl>
                                          <p:spTgt spid="62"/>
                                        </p:tgtEl>
                                      </p:cBhvr>
                                    </p:animEffect>
                                  </p:childTnLst>
                                </p:cTn>
                              </p:par>
                              <p:par>
                                <p:cTn fill="hold" nodeType="withEffect" presetClass="entr" presetID="10" presetSubtype="0">
                                  <p:stCondLst>
                                    <p:cond delay="0"/>
                                  </p:stCondLst>
                                  <p:childTnLst>
                                    <p:set>
                                      <p:cBhvr>
                                        <p:cTn dur="1" fill="hold">
                                          <p:stCondLst>
                                            <p:cond delay="0"/>
                                          </p:stCondLst>
                                        </p:cTn>
                                        <p:tgtEl>
                                          <p:spTgt spid="64"/>
                                        </p:tgtEl>
                                        <p:attrNameLst>
                                          <p:attrName>style.visibility</p:attrName>
                                        </p:attrNameLst>
                                      </p:cBhvr>
                                      <p:to>
                                        <p:strVal val="visible"/>
                                      </p:to>
                                    </p:set>
                                    <p:animEffect filter="fade" transition="in">
                                      <p:cBhvr>
                                        <p:cTn dur="500"/>
                                        <p:tgtEl>
                                          <p:spTgt spid="64"/>
                                        </p:tgtEl>
                                      </p:cBhvr>
                                    </p:animEffect>
                                  </p:childTnLst>
                                </p:cTn>
                              </p:par>
                              <p:par>
                                <p:cTn fill="hold" nodeType="withEffect" presetClass="entr" presetID="10" presetSubtype="0">
                                  <p:stCondLst>
                                    <p:cond delay="0"/>
                                  </p:stCondLst>
                                  <p:childTnLst>
                                    <p:set>
                                      <p:cBhvr>
                                        <p:cTn dur="1" fill="hold">
                                          <p:stCondLst>
                                            <p:cond delay="0"/>
                                          </p:stCondLst>
                                        </p:cTn>
                                        <p:tgtEl>
                                          <p:spTgt spid="65"/>
                                        </p:tgtEl>
                                        <p:attrNameLst>
                                          <p:attrName>style.visibility</p:attrName>
                                        </p:attrNameLst>
                                      </p:cBhvr>
                                      <p:to>
                                        <p:strVal val="visible"/>
                                      </p:to>
                                    </p:set>
                                    <p:animEffect filter="fade" transition="in">
                                      <p:cBhvr>
                                        <p:cTn dur="500"/>
                                        <p:tgtEl>
                                          <p:spTgt spid="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6"/>
          <p:cNvSpPr txBox="1"/>
          <p:nvPr/>
        </p:nvSpPr>
        <p:spPr>
          <a:xfrm>
            <a:off x="3817937" y="3051572"/>
            <a:ext cx="1508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72" name="Google Shape;72;p16"/>
          <p:cNvSpPr txBox="1"/>
          <p:nvPr/>
        </p:nvSpPr>
        <p:spPr>
          <a:xfrm>
            <a:off x="6443662" y="2440781"/>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73" name="Google Shape;73;p16"/>
          <p:cNvSpPr txBox="1"/>
          <p:nvPr/>
        </p:nvSpPr>
        <p:spPr>
          <a:xfrm>
            <a:off x="1408112" y="2447925"/>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74" name="Google Shape;74;p16"/>
          <p:cNvSpPr txBox="1"/>
          <p:nvPr/>
        </p:nvSpPr>
        <p:spPr>
          <a:xfrm>
            <a:off x="1449387" y="4451747"/>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75" name="Google Shape;75;p16"/>
          <p:cNvSpPr txBox="1"/>
          <p:nvPr/>
        </p:nvSpPr>
        <p:spPr>
          <a:xfrm>
            <a:off x="5715000" y="4460081"/>
            <a:ext cx="15828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pic>
        <p:nvPicPr>
          <p:cNvPr id="76" name="Google Shape;76;p16"/>
          <p:cNvPicPr preferRelativeResize="0"/>
          <p:nvPr/>
        </p:nvPicPr>
        <p:blipFill>
          <a:blip r:embed="rId3">
            <a:alphaModFix/>
          </a:blip>
          <a:stretch>
            <a:fillRect/>
          </a:stretch>
        </p:blipFill>
        <p:spPr>
          <a:xfrm>
            <a:off x="791125" y="530838"/>
            <a:ext cx="4654925" cy="4127675"/>
          </a:xfrm>
          <a:prstGeom prst="rect">
            <a:avLst/>
          </a:prstGeom>
          <a:noFill/>
          <a:ln>
            <a:noFill/>
          </a:ln>
        </p:spPr>
      </p:pic>
      <p:sp>
        <p:nvSpPr>
          <p:cNvPr id="77" name="Google Shape;77;p16">
            <a:hlinkClick/>
          </p:cNvPr>
          <p:cNvSpPr txBox="1"/>
          <p:nvPr/>
        </p:nvSpPr>
        <p:spPr>
          <a:xfrm>
            <a:off x="5771025" y="672350"/>
            <a:ext cx="2723100" cy="800400"/>
          </a:xfrm>
          <a:prstGeom prst="rect">
            <a:avLst/>
          </a:prstGeom>
          <a:noFill/>
          <a:ln cap="flat" cmpd="sng" w="9525">
            <a:solidFill>
              <a:srgbClr val="A4C2F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4000">
                <a:solidFill>
                  <a:srgbClr val="6D9EEB"/>
                </a:solidFill>
                <a:latin typeface="Comic Sans MS"/>
                <a:ea typeface="Comic Sans MS"/>
                <a:cs typeface="Comic Sans MS"/>
                <a:sym typeface="Comic Sans MS"/>
              </a:rPr>
              <a:t>air</a:t>
            </a:r>
            <a:endParaRPr sz="4000">
              <a:solidFill>
                <a:srgbClr val="6D9EEB"/>
              </a:solidFill>
              <a:latin typeface="Comic Sans MS"/>
              <a:ea typeface="Comic Sans MS"/>
              <a:cs typeface="Comic Sans MS"/>
              <a:sym typeface="Comic Sans MS"/>
            </a:endParaRPr>
          </a:p>
        </p:txBody>
      </p:sp>
      <p:sp>
        <p:nvSpPr>
          <p:cNvPr id="78" name="Google Shape;78;p16">
            <a:hlinkClick/>
          </p:cNvPr>
          <p:cNvSpPr txBox="1"/>
          <p:nvPr/>
        </p:nvSpPr>
        <p:spPr>
          <a:xfrm>
            <a:off x="5771025" y="2057175"/>
            <a:ext cx="2723100" cy="800400"/>
          </a:xfrm>
          <a:prstGeom prst="rect">
            <a:avLst/>
          </a:prstGeom>
          <a:noFill/>
          <a:ln cap="flat" cmpd="sng" w="9525">
            <a:solidFill>
              <a:srgbClr val="6AA84F"/>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4000">
                <a:solidFill>
                  <a:srgbClr val="38761D"/>
                </a:solidFill>
                <a:latin typeface="Comic Sans MS"/>
                <a:ea typeface="Comic Sans MS"/>
                <a:cs typeface="Comic Sans MS"/>
                <a:sym typeface="Comic Sans MS"/>
              </a:rPr>
              <a:t>land</a:t>
            </a:r>
            <a:endParaRPr sz="4000">
              <a:solidFill>
                <a:srgbClr val="38761D"/>
              </a:solidFill>
              <a:latin typeface="Comic Sans MS"/>
              <a:ea typeface="Comic Sans MS"/>
              <a:cs typeface="Comic Sans MS"/>
              <a:sym typeface="Comic Sans MS"/>
            </a:endParaRPr>
          </a:p>
        </p:txBody>
      </p:sp>
      <p:sp>
        <p:nvSpPr>
          <p:cNvPr id="79" name="Google Shape;79;p16">
            <a:hlinkClick/>
          </p:cNvPr>
          <p:cNvSpPr txBox="1"/>
          <p:nvPr/>
        </p:nvSpPr>
        <p:spPr>
          <a:xfrm>
            <a:off x="5771025" y="3359375"/>
            <a:ext cx="2723100" cy="800400"/>
          </a:xfrm>
          <a:prstGeom prst="rect">
            <a:avLst/>
          </a:prstGeom>
          <a:noFill/>
          <a:ln cap="flat" cmpd="sng" w="9525">
            <a:solidFill>
              <a:srgbClr val="0B539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4000">
                <a:solidFill>
                  <a:srgbClr val="0B5394"/>
                </a:solidFill>
                <a:latin typeface="Comic Sans MS"/>
                <a:ea typeface="Comic Sans MS"/>
                <a:cs typeface="Comic Sans MS"/>
                <a:sym typeface="Comic Sans MS"/>
              </a:rPr>
              <a:t>sea</a:t>
            </a:r>
            <a:endParaRPr sz="4000">
              <a:solidFill>
                <a:srgbClr val="0B5394"/>
              </a:solidFill>
              <a:latin typeface="Comic Sans MS"/>
              <a:ea typeface="Comic Sans MS"/>
              <a:cs typeface="Comic Sans MS"/>
              <a:sym typeface="Comic Sans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nvSpPr>
        <p:spPr>
          <a:xfrm>
            <a:off x="3817937" y="3051572"/>
            <a:ext cx="1508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85" name="Google Shape;85;p17"/>
          <p:cNvSpPr txBox="1"/>
          <p:nvPr/>
        </p:nvSpPr>
        <p:spPr>
          <a:xfrm>
            <a:off x="6443662" y="2440781"/>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86" name="Google Shape;86;p17"/>
          <p:cNvSpPr txBox="1"/>
          <p:nvPr/>
        </p:nvSpPr>
        <p:spPr>
          <a:xfrm>
            <a:off x="1408112" y="2447925"/>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87" name="Google Shape;87;p17"/>
          <p:cNvSpPr txBox="1"/>
          <p:nvPr/>
        </p:nvSpPr>
        <p:spPr>
          <a:xfrm>
            <a:off x="1449387" y="4451747"/>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88" name="Google Shape;88;p17"/>
          <p:cNvSpPr txBox="1"/>
          <p:nvPr/>
        </p:nvSpPr>
        <p:spPr>
          <a:xfrm>
            <a:off x="5715000" y="4460081"/>
            <a:ext cx="15828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89" name="Google Shape;89;p17"/>
          <p:cNvSpPr txBox="1"/>
          <p:nvPr/>
        </p:nvSpPr>
        <p:spPr>
          <a:xfrm>
            <a:off x="5771025" y="672350"/>
            <a:ext cx="2723100" cy="800400"/>
          </a:xfrm>
          <a:prstGeom prst="rect">
            <a:avLst/>
          </a:prstGeom>
          <a:noFill/>
          <a:ln cap="flat" cmpd="sng" w="9525">
            <a:solidFill>
              <a:srgbClr val="A4C2F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4000">
                <a:solidFill>
                  <a:srgbClr val="6D9EEB"/>
                </a:solidFill>
                <a:latin typeface="Comic Sans MS"/>
                <a:ea typeface="Comic Sans MS"/>
                <a:cs typeface="Comic Sans MS"/>
                <a:sym typeface="Comic Sans MS"/>
              </a:rPr>
              <a:t>air</a:t>
            </a:r>
            <a:endParaRPr sz="4000">
              <a:solidFill>
                <a:srgbClr val="6D9EEB"/>
              </a:solidFill>
              <a:latin typeface="Comic Sans MS"/>
              <a:ea typeface="Comic Sans MS"/>
              <a:cs typeface="Comic Sans MS"/>
              <a:sym typeface="Comic Sans MS"/>
            </a:endParaRPr>
          </a:p>
        </p:txBody>
      </p:sp>
      <p:sp>
        <p:nvSpPr>
          <p:cNvPr id="90" name="Google Shape;90;p17"/>
          <p:cNvSpPr txBox="1"/>
          <p:nvPr/>
        </p:nvSpPr>
        <p:spPr>
          <a:xfrm>
            <a:off x="5771025" y="2057175"/>
            <a:ext cx="2723100" cy="800400"/>
          </a:xfrm>
          <a:prstGeom prst="rect">
            <a:avLst/>
          </a:prstGeom>
          <a:noFill/>
          <a:ln cap="flat" cmpd="sng" w="9525">
            <a:solidFill>
              <a:srgbClr val="6AA84F"/>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4000">
                <a:solidFill>
                  <a:srgbClr val="38761D"/>
                </a:solidFill>
                <a:latin typeface="Comic Sans MS"/>
                <a:ea typeface="Comic Sans MS"/>
                <a:cs typeface="Comic Sans MS"/>
                <a:sym typeface="Comic Sans MS"/>
              </a:rPr>
              <a:t>land</a:t>
            </a:r>
            <a:endParaRPr sz="4000">
              <a:solidFill>
                <a:srgbClr val="38761D"/>
              </a:solidFill>
              <a:latin typeface="Comic Sans MS"/>
              <a:ea typeface="Comic Sans MS"/>
              <a:cs typeface="Comic Sans MS"/>
              <a:sym typeface="Comic Sans MS"/>
            </a:endParaRPr>
          </a:p>
        </p:txBody>
      </p:sp>
      <p:sp>
        <p:nvSpPr>
          <p:cNvPr id="91" name="Google Shape;91;p17"/>
          <p:cNvSpPr txBox="1"/>
          <p:nvPr/>
        </p:nvSpPr>
        <p:spPr>
          <a:xfrm>
            <a:off x="5771025" y="3359375"/>
            <a:ext cx="2723100" cy="800400"/>
          </a:xfrm>
          <a:prstGeom prst="rect">
            <a:avLst/>
          </a:prstGeom>
          <a:noFill/>
          <a:ln cap="flat" cmpd="sng" w="9525">
            <a:solidFill>
              <a:srgbClr val="0B539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4000">
                <a:solidFill>
                  <a:srgbClr val="0B5394"/>
                </a:solidFill>
                <a:latin typeface="Comic Sans MS"/>
                <a:ea typeface="Comic Sans MS"/>
                <a:cs typeface="Comic Sans MS"/>
                <a:sym typeface="Comic Sans MS"/>
              </a:rPr>
              <a:t>sea</a:t>
            </a:r>
            <a:endParaRPr sz="4000">
              <a:solidFill>
                <a:srgbClr val="0B5394"/>
              </a:solidFill>
              <a:latin typeface="Comic Sans MS"/>
              <a:ea typeface="Comic Sans MS"/>
              <a:cs typeface="Comic Sans MS"/>
              <a:sym typeface="Comic Sans MS"/>
            </a:endParaRPr>
          </a:p>
        </p:txBody>
      </p:sp>
      <p:pic>
        <p:nvPicPr>
          <p:cNvPr id="92" name="Google Shape;92;p17"/>
          <p:cNvPicPr preferRelativeResize="0"/>
          <p:nvPr/>
        </p:nvPicPr>
        <p:blipFill>
          <a:blip r:embed="rId3">
            <a:alphaModFix/>
          </a:blip>
          <a:stretch>
            <a:fillRect/>
          </a:stretch>
        </p:blipFill>
        <p:spPr>
          <a:xfrm>
            <a:off x="804250" y="798575"/>
            <a:ext cx="4777250" cy="3317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8"/>
          <p:cNvSpPr txBox="1"/>
          <p:nvPr/>
        </p:nvSpPr>
        <p:spPr>
          <a:xfrm>
            <a:off x="3817937" y="3051572"/>
            <a:ext cx="1508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98" name="Google Shape;98;p18"/>
          <p:cNvSpPr txBox="1"/>
          <p:nvPr/>
        </p:nvSpPr>
        <p:spPr>
          <a:xfrm>
            <a:off x="6443662" y="2440781"/>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99" name="Google Shape;99;p18"/>
          <p:cNvSpPr txBox="1"/>
          <p:nvPr/>
        </p:nvSpPr>
        <p:spPr>
          <a:xfrm>
            <a:off x="1408112" y="2447925"/>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100" name="Google Shape;100;p18"/>
          <p:cNvSpPr txBox="1"/>
          <p:nvPr/>
        </p:nvSpPr>
        <p:spPr>
          <a:xfrm>
            <a:off x="1449387" y="4451747"/>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101" name="Google Shape;101;p18"/>
          <p:cNvSpPr txBox="1"/>
          <p:nvPr/>
        </p:nvSpPr>
        <p:spPr>
          <a:xfrm>
            <a:off x="5715000" y="4460081"/>
            <a:ext cx="15828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102" name="Google Shape;102;p18"/>
          <p:cNvSpPr txBox="1"/>
          <p:nvPr/>
        </p:nvSpPr>
        <p:spPr>
          <a:xfrm>
            <a:off x="5771025" y="672350"/>
            <a:ext cx="2723100" cy="800400"/>
          </a:xfrm>
          <a:prstGeom prst="rect">
            <a:avLst/>
          </a:prstGeom>
          <a:noFill/>
          <a:ln cap="flat" cmpd="sng" w="9525">
            <a:solidFill>
              <a:srgbClr val="A4C2F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4000">
                <a:solidFill>
                  <a:srgbClr val="6D9EEB"/>
                </a:solidFill>
                <a:latin typeface="Comic Sans MS"/>
                <a:ea typeface="Comic Sans MS"/>
                <a:cs typeface="Comic Sans MS"/>
                <a:sym typeface="Comic Sans MS"/>
              </a:rPr>
              <a:t>air</a:t>
            </a:r>
            <a:endParaRPr sz="4000">
              <a:solidFill>
                <a:srgbClr val="6D9EEB"/>
              </a:solidFill>
              <a:latin typeface="Comic Sans MS"/>
              <a:ea typeface="Comic Sans MS"/>
              <a:cs typeface="Comic Sans MS"/>
              <a:sym typeface="Comic Sans MS"/>
            </a:endParaRPr>
          </a:p>
        </p:txBody>
      </p:sp>
      <p:sp>
        <p:nvSpPr>
          <p:cNvPr id="103" name="Google Shape;103;p18"/>
          <p:cNvSpPr txBox="1"/>
          <p:nvPr/>
        </p:nvSpPr>
        <p:spPr>
          <a:xfrm>
            <a:off x="5771025" y="2057175"/>
            <a:ext cx="2723100" cy="800400"/>
          </a:xfrm>
          <a:prstGeom prst="rect">
            <a:avLst/>
          </a:prstGeom>
          <a:noFill/>
          <a:ln cap="flat" cmpd="sng" w="9525">
            <a:solidFill>
              <a:srgbClr val="6AA84F"/>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4000">
                <a:solidFill>
                  <a:srgbClr val="38761D"/>
                </a:solidFill>
                <a:latin typeface="Comic Sans MS"/>
                <a:ea typeface="Comic Sans MS"/>
                <a:cs typeface="Comic Sans MS"/>
                <a:sym typeface="Comic Sans MS"/>
              </a:rPr>
              <a:t>land</a:t>
            </a:r>
            <a:endParaRPr sz="4000">
              <a:solidFill>
                <a:srgbClr val="38761D"/>
              </a:solidFill>
              <a:latin typeface="Comic Sans MS"/>
              <a:ea typeface="Comic Sans MS"/>
              <a:cs typeface="Comic Sans MS"/>
              <a:sym typeface="Comic Sans MS"/>
            </a:endParaRPr>
          </a:p>
        </p:txBody>
      </p:sp>
      <p:sp>
        <p:nvSpPr>
          <p:cNvPr id="104" name="Google Shape;104;p18"/>
          <p:cNvSpPr txBox="1"/>
          <p:nvPr/>
        </p:nvSpPr>
        <p:spPr>
          <a:xfrm>
            <a:off x="5771025" y="3359375"/>
            <a:ext cx="2723100" cy="800400"/>
          </a:xfrm>
          <a:prstGeom prst="rect">
            <a:avLst/>
          </a:prstGeom>
          <a:noFill/>
          <a:ln cap="flat" cmpd="sng" w="9525">
            <a:solidFill>
              <a:srgbClr val="0B539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4000">
                <a:solidFill>
                  <a:srgbClr val="0B5394"/>
                </a:solidFill>
                <a:latin typeface="Comic Sans MS"/>
                <a:ea typeface="Comic Sans MS"/>
                <a:cs typeface="Comic Sans MS"/>
                <a:sym typeface="Comic Sans MS"/>
              </a:rPr>
              <a:t>sea</a:t>
            </a:r>
            <a:endParaRPr sz="4000">
              <a:solidFill>
                <a:srgbClr val="0B5394"/>
              </a:solidFill>
              <a:latin typeface="Comic Sans MS"/>
              <a:ea typeface="Comic Sans MS"/>
              <a:cs typeface="Comic Sans MS"/>
              <a:sym typeface="Comic Sans MS"/>
            </a:endParaRPr>
          </a:p>
        </p:txBody>
      </p:sp>
      <p:pic>
        <p:nvPicPr>
          <p:cNvPr id="105" name="Google Shape;105;p18"/>
          <p:cNvPicPr preferRelativeResize="0"/>
          <p:nvPr/>
        </p:nvPicPr>
        <p:blipFill>
          <a:blip r:embed="rId3">
            <a:alphaModFix/>
          </a:blip>
          <a:stretch>
            <a:fillRect/>
          </a:stretch>
        </p:blipFill>
        <p:spPr>
          <a:xfrm>
            <a:off x="865350" y="1018150"/>
            <a:ext cx="4762500" cy="2628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9"/>
          <p:cNvSpPr txBox="1"/>
          <p:nvPr/>
        </p:nvSpPr>
        <p:spPr>
          <a:xfrm>
            <a:off x="3817937" y="3051572"/>
            <a:ext cx="1508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111" name="Google Shape;111;p19"/>
          <p:cNvSpPr txBox="1"/>
          <p:nvPr/>
        </p:nvSpPr>
        <p:spPr>
          <a:xfrm>
            <a:off x="6443662" y="2440781"/>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112" name="Google Shape;112;p19"/>
          <p:cNvSpPr txBox="1"/>
          <p:nvPr/>
        </p:nvSpPr>
        <p:spPr>
          <a:xfrm>
            <a:off x="1408112" y="2447925"/>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113" name="Google Shape;113;p19"/>
          <p:cNvSpPr txBox="1"/>
          <p:nvPr/>
        </p:nvSpPr>
        <p:spPr>
          <a:xfrm>
            <a:off x="1449387" y="4451747"/>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114" name="Google Shape;114;p19"/>
          <p:cNvSpPr txBox="1"/>
          <p:nvPr/>
        </p:nvSpPr>
        <p:spPr>
          <a:xfrm>
            <a:off x="5715000" y="4460081"/>
            <a:ext cx="15828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115" name="Google Shape;115;p19"/>
          <p:cNvSpPr txBox="1"/>
          <p:nvPr/>
        </p:nvSpPr>
        <p:spPr>
          <a:xfrm>
            <a:off x="5771025" y="672350"/>
            <a:ext cx="2723100" cy="800400"/>
          </a:xfrm>
          <a:prstGeom prst="rect">
            <a:avLst/>
          </a:prstGeom>
          <a:noFill/>
          <a:ln cap="flat" cmpd="sng" w="9525">
            <a:solidFill>
              <a:srgbClr val="A4C2F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4000">
                <a:solidFill>
                  <a:srgbClr val="6D9EEB"/>
                </a:solidFill>
                <a:latin typeface="Comic Sans MS"/>
                <a:ea typeface="Comic Sans MS"/>
                <a:cs typeface="Comic Sans MS"/>
                <a:sym typeface="Comic Sans MS"/>
              </a:rPr>
              <a:t>air</a:t>
            </a:r>
            <a:endParaRPr sz="4000">
              <a:solidFill>
                <a:srgbClr val="6D9EEB"/>
              </a:solidFill>
              <a:latin typeface="Comic Sans MS"/>
              <a:ea typeface="Comic Sans MS"/>
              <a:cs typeface="Comic Sans MS"/>
              <a:sym typeface="Comic Sans MS"/>
            </a:endParaRPr>
          </a:p>
        </p:txBody>
      </p:sp>
      <p:sp>
        <p:nvSpPr>
          <p:cNvPr id="116" name="Google Shape;116;p19"/>
          <p:cNvSpPr txBox="1"/>
          <p:nvPr/>
        </p:nvSpPr>
        <p:spPr>
          <a:xfrm>
            <a:off x="5771025" y="2057175"/>
            <a:ext cx="2723100" cy="800400"/>
          </a:xfrm>
          <a:prstGeom prst="rect">
            <a:avLst/>
          </a:prstGeom>
          <a:noFill/>
          <a:ln cap="flat" cmpd="sng" w="9525">
            <a:solidFill>
              <a:srgbClr val="6AA84F"/>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4000">
                <a:solidFill>
                  <a:srgbClr val="38761D"/>
                </a:solidFill>
                <a:latin typeface="Comic Sans MS"/>
                <a:ea typeface="Comic Sans MS"/>
                <a:cs typeface="Comic Sans MS"/>
                <a:sym typeface="Comic Sans MS"/>
              </a:rPr>
              <a:t>land</a:t>
            </a:r>
            <a:endParaRPr sz="4000">
              <a:solidFill>
                <a:srgbClr val="38761D"/>
              </a:solidFill>
              <a:latin typeface="Comic Sans MS"/>
              <a:ea typeface="Comic Sans MS"/>
              <a:cs typeface="Comic Sans MS"/>
              <a:sym typeface="Comic Sans MS"/>
            </a:endParaRPr>
          </a:p>
        </p:txBody>
      </p:sp>
      <p:sp>
        <p:nvSpPr>
          <p:cNvPr id="117" name="Google Shape;117;p19"/>
          <p:cNvSpPr txBox="1"/>
          <p:nvPr/>
        </p:nvSpPr>
        <p:spPr>
          <a:xfrm>
            <a:off x="5771025" y="3359375"/>
            <a:ext cx="2723100" cy="800400"/>
          </a:xfrm>
          <a:prstGeom prst="rect">
            <a:avLst/>
          </a:prstGeom>
          <a:noFill/>
          <a:ln cap="flat" cmpd="sng" w="9525">
            <a:solidFill>
              <a:srgbClr val="0B539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4000">
                <a:solidFill>
                  <a:srgbClr val="0B5394"/>
                </a:solidFill>
                <a:latin typeface="Comic Sans MS"/>
                <a:ea typeface="Comic Sans MS"/>
                <a:cs typeface="Comic Sans MS"/>
                <a:sym typeface="Comic Sans MS"/>
              </a:rPr>
              <a:t>sea</a:t>
            </a:r>
            <a:endParaRPr sz="4000">
              <a:solidFill>
                <a:srgbClr val="0B5394"/>
              </a:solidFill>
              <a:latin typeface="Comic Sans MS"/>
              <a:ea typeface="Comic Sans MS"/>
              <a:cs typeface="Comic Sans MS"/>
              <a:sym typeface="Comic Sans MS"/>
            </a:endParaRPr>
          </a:p>
        </p:txBody>
      </p:sp>
      <p:pic>
        <p:nvPicPr>
          <p:cNvPr id="118" name="Google Shape;118;p19"/>
          <p:cNvPicPr preferRelativeResize="0"/>
          <p:nvPr/>
        </p:nvPicPr>
        <p:blipFill>
          <a:blip r:embed="rId3">
            <a:alphaModFix/>
          </a:blip>
          <a:stretch>
            <a:fillRect/>
          </a:stretch>
        </p:blipFill>
        <p:spPr>
          <a:xfrm>
            <a:off x="1191300" y="453701"/>
            <a:ext cx="4441075" cy="4386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0"/>
          <p:cNvPicPr preferRelativeResize="0"/>
          <p:nvPr/>
        </p:nvPicPr>
        <p:blipFill>
          <a:blip r:embed="rId3">
            <a:alphaModFix/>
          </a:blip>
          <a:stretch>
            <a:fillRect/>
          </a:stretch>
        </p:blipFill>
        <p:spPr>
          <a:xfrm>
            <a:off x="4052800" y="126950"/>
            <a:ext cx="4911223" cy="2503780"/>
          </a:xfrm>
          <a:prstGeom prst="rect">
            <a:avLst/>
          </a:prstGeom>
          <a:noFill/>
          <a:ln>
            <a:noFill/>
          </a:ln>
        </p:spPr>
      </p:pic>
      <p:sp>
        <p:nvSpPr>
          <p:cNvPr id="124" name="Google Shape;124;p20"/>
          <p:cNvSpPr txBox="1"/>
          <p:nvPr/>
        </p:nvSpPr>
        <p:spPr>
          <a:xfrm>
            <a:off x="438800" y="173175"/>
            <a:ext cx="7657500" cy="4909200"/>
          </a:xfrm>
          <a:prstGeom prst="rect">
            <a:avLst/>
          </a:prstGeom>
          <a:noFill/>
          <a:ln>
            <a:noFill/>
          </a:ln>
        </p:spPr>
        <p:txBody>
          <a:bodyPr anchorCtr="0" anchor="ctr" bIns="91425" lIns="91425" spcFirstLastPara="1" rIns="91425" wrap="square" tIns="91425">
            <a:noAutofit/>
          </a:bodyPr>
          <a:lstStyle/>
          <a:p>
            <a:pPr indent="0" lvl="0" marL="0" rtl="0" algn="l">
              <a:lnSpc>
                <a:spcPct val="130000"/>
              </a:lnSpc>
              <a:spcBef>
                <a:spcPts val="2100"/>
              </a:spcBef>
              <a:spcAft>
                <a:spcPts val="0"/>
              </a:spcAft>
              <a:buNone/>
            </a:pPr>
            <a:r>
              <a:rPr lang="en" sz="2250">
                <a:solidFill>
                  <a:srgbClr val="1E487E"/>
                </a:solidFill>
                <a:highlight>
                  <a:srgbClr val="FFFFFF"/>
                </a:highlight>
                <a:latin typeface="Comic Sans MS"/>
                <a:ea typeface="Comic Sans MS"/>
                <a:cs typeface="Comic Sans MS"/>
                <a:sym typeface="Comic Sans MS"/>
              </a:rPr>
              <a:t>Swimming Dinosaurs</a:t>
            </a:r>
            <a:endParaRPr sz="2250">
              <a:solidFill>
                <a:srgbClr val="1E487E"/>
              </a:solidFill>
              <a:highlight>
                <a:srgbClr val="FFFFFF"/>
              </a:highlight>
              <a:latin typeface="Comic Sans MS"/>
              <a:ea typeface="Comic Sans MS"/>
              <a:cs typeface="Comic Sans MS"/>
              <a:sym typeface="Comic Sans MS"/>
            </a:endParaRPr>
          </a:p>
          <a:p>
            <a:pPr indent="0" lvl="0" marL="0" rtl="0" algn="l">
              <a:lnSpc>
                <a:spcPct val="130000"/>
              </a:lnSpc>
              <a:spcBef>
                <a:spcPts val="2100"/>
              </a:spcBef>
              <a:spcAft>
                <a:spcPts val="0"/>
              </a:spcAft>
              <a:buNone/>
            </a:pPr>
            <a:r>
              <a:t/>
            </a:r>
            <a:endParaRPr sz="2250">
              <a:solidFill>
                <a:srgbClr val="1E487E"/>
              </a:solidFill>
              <a:highlight>
                <a:srgbClr val="FFFFFF"/>
              </a:highlight>
              <a:latin typeface="Comic Sans MS"/>
              <a:ea typeface="Comic Sans MS"/>
              <a:cs typeface="Comic Sans MS"/>
              <a:sym typeface="Comic Sans MS"/>
            </a:endParaRPr>
          </a:p>
          <a:p>
            <a:pPr indent="0" lvl="0" marL="0" rtl="0" algn="l">
              <a:lnSpc>
                <a:spcPct val="115000"/>
              </a:lnSpc>
              <a:spcBef>
                <a:spcPts val="1400"/>
              </a:spcBef>
              <a:spcAft>
                <a:spcPts val="0"/>
              </a:spcAft>
              <a:buNone/>
            </a:pPr>
            <a:r>
              <a:rPr lang="en" sz="1550">
                <a:solidFill>
                  <a:srgbClr val="666666"/>
                </a:solidFill>
                <a:highlight>
                  <a:srgbClr val="FFFFFF"/>
                </a:highlight>
                <a:latin typeface="Comic Sans MS"/>
                <a:ea typeface="Comic Sans MS"/>
                <a:cs typeface="Comic Sans MS"/>
                <a:sym typeface="Comic Sans MS"/>
              </a:rPr>
              <a:t>Of all the dinosaurs, it was </a:t>
            </a:r>
            <a:r>
              <a:rPr lang="en" sz="1550" u="sng">
                <a:solidFill>
                  <a:srgbClr val="1E487E"/>
                </a:solidFill>
                <a:highlight>
                  <a:srgbClr val="FFFFFF"/>
                </a:highlight>
                <a:latin typeface="Comic Sans MS"/>
                <a:ea typeface="Comic Sans MS"/>
                <a:cs typeface="Comic Sans MS"/>
                <a:sym typeface="Comic Sans MS"/>
                <a:hlinkClick r:id="rId4">
                  <a:extLst>
                    <a:ext uri="{A12FA001-AC4F-418D-AE19-62706E023703}">
                      <ahyp:hlinkClr val="tx"/>
                    </a:ext>
                  </a:extLst>
                </a:hlinkClick>
              </a:rPr>
              <a:t>Spinosaurus</a:t>
            </a:r>
            <a:r>
              <a:rPr lang="en" sz="1550">
                <a:solidFill>
                  <a:srgbClr val="666666"/>
                </a:solidFill>
                <a:highlight>
                  <a:srgbClr val="FFFFFF"/>
                </a:highlight>
                <a:latin typeface="Comic Sans MS"/>
                <a:ea typeface="Comic Sans MS"/>
                <a:cs typeface="Comic Sans MS"/>
                <a:sym typeface="Comic Sans MS"/>
              </a:rPr>
              <a:t> that took to the water</a:t>
            </a:r>
            <a:endParaRPr sz="1550">
              <a:solidFill>
                <a:srgbClr val="666666"/>
              </a:solidFill>
              <a:highlight>
                <a:srgbClr val="FFFFFF"/>
              </a:highlight>
              <a:latin typeface="Comic Sans MS"/>
              <a:ea typeface="Comic Sans MS"/>
              <a:cs typeface="Comic Sans MS"/>
              <a:sym typeface="Comic Sans MS"/>
            </a:endParaRPr>
          </a:p>
          <a:p>
            <a:pPr indent="0" lvl="0" marL="0" rtl="0" algn="l">
              <a:lnSpc>
                <a:spcPct val="115000"/>
              </a:lnSpc>
              <a:spcBef>
                <a:spcPts val="2000"/>
              </a:spcBef>
              <a:spcAft>
                <a:spcPts val="0"/>
              </a:spcAft>
              <a:buNone/>
            </a:pPr>
            <a:r>
              <a:rPr lang="en" sz="1550">
                <a:solidFill>
                  <a:srgbClr val="666666"/>
                </a:solidFill>
                <a:highlight>
                  <a:srgbClr val="FFFFFF"/>
                </a:highlight>
                <a:latin typeface="Comic Sans MS"/>
                <a:ea typeface="Comic Sans MS"/>
                <a:cs typeface="Comic Sans MS"/>
                <a:sym typeface="Comic Sans MS"/>
              </a:rPr>
              <a:t>This was the </a:t>
            </a:r>
            <a:r>
              <a:rPr lang="en" sz="1550" u="sng">
                <a:solidFill>
                  <a:srgbClr val="1E487E"/>
                </a:solidFill>
                <a:highlight>
                  <a:srgbClr val="FFFFFF"/>
                </a:highlight>
                <a:latin typeface="Comic Sans MS"/>
                <a:ea typeface="Comic Sans MS"/>
                <a:cs typeface="Comic Sans MS"/>
                <a:sym typeface="Comic Sans MS"/>
                <a:hlinkClick r:id="rId5">
                  <a:extLst>
                    <a:ext uri="{A12FA001-AC4F-418D-AE19-62706E023703}">
                      <ahyp:hlinkClr val="tx"/>
                    </a:ext>
                  </a:extLst>
                </a:hlinkClick>
              </a:rPr>
              <a:t>biggest meat eating dinosaur</a:t>
            </a:r>
            <a:r>
              <a:rPr lang="en" sz="1550">
                <a:solidFill>
                  <a:srgbClr val="666666"/>
                </a:solidFill>
                <a:highlight>
                  <a:srgbClr val="FFFFFF"/>
                </a:highlight>
                <a:latin typeface="Comic Sans MS"/>
                <a:ea typeface="Comic Sans MS"/>
                <a:cs typeface="Comic Sans MS"/>
                <a:sym typeface="Comic Sans MS"/>
              </a:rPr>
              <a:t> that we know of. Scientists think it could live on both land and water like crocodiles. But it could definitely swim (it had webbed feet) and hunt in the water. It probably ate sharks and large fish.</a:t>
            </a:r>
            <a:endParaRPr sz="1550">
              <a:solidFill>
                <a:srgbClr val="666666"/>
              </a:solidFill>
              <a:highlight>
                <a:srgbClr val="FFFFFF"/>
              </a:highlight>
              <a:latin typeface="Comic Sans MS"/>
              <a:ea typeface="Comic Sans MS"/>
              <a:cs typeface="Comic Sans MS"/>
              <a:sym typeface="Comic Sans MS"/>
            </a:endParaRPr>
          </a:p>
          <a:p>
            <a:pPr indent="0" lvl="0" marL="0" rtl="0" algn="l">
              <a:lnSpc>
                <a:spcPct val="115000"/>
              </a:lnSpc>
              <a:spcBef>
                <a:spcPts val="2000"/>
              </a:spcBef>
              <a:spcAft>
                <a:spcPts val="2000"/>
              </a:spcAft>
              <a:buNone/>
            </a:pPr>
            <a:r>
              <a:rPr b="1" lang="en" sz="1550">
                <a:solidFill>
                  <a:srgbClr val="666666"/>
                </a:solidFill>
                <a:highlight>
                  <a:srgbClr val="FFFFFF"/>
                </a:highlight>
                <a:latin typeface="Comic Sans MS"/>
                <a:ea typeface="Comic Sans MS"/>
                <a:cs typeface="Comic Sans MS"/>
                <a:sym typeface="Comic Sans MS"/>
              </a:rPr>
              <a:t>Spinosaurus is the only dinosaur we know that spent time living in the water.</a:t>
            </a:r>
            <a:r>
              <a:rPr lang="en" sz="1550">
                <a:solidFill>
                  <a:srgbClr val="666666"/>
                </a:solidFill>
                <a:highlight>
                  <a:srgbClr val="FFFFFF"/>
                </a:highlight>
                <a:latin typeface="Comic Sans MS"/>
                <a:ea typeface="Comic Sans MS"/>
                <a:cs typeface="Comic Sans MS"/>
                <a:sym typeface="Comic Sans MS"/>
              </a:rPr>
              <a:t> Another dinosaur, Ceratosaurus, could probably swim and catch aquatic prey, such as fish and crocodiles. </a:t>
            </a:r>
            <a:endParaRPr sz="1550">
              <a:solidFill>
                <a:srgbClr val="666666"/>
              </a:solidFill>
              <a:highlight>
                <a:srgbClr val="FFFFFF"/>
              </a:highlight>
              <a:latin typeface="Comic Sans MS"/>
              <a:ea typeface="Comic Sans MS"/>
              <a:cs typeface="Comic Sans MS"/>
              <a:sym typeface="Comic Sans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1"/>
          <p:cNvSpPr/>
          <p:nvPr>
            <p:ph type="title"/>
          </p:nvPr>
        </p:nvSpPr>
        <p:spPr>
          <a:xfrm>
            <a:off x="457200" y="573881"/>
            <a:ext cx="8220000" cy="745500"/>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1C1C1C"/>
              </a:buClr>
              <a:buSzPts val="3600"/>
              <a:buFont typeface="Arial"/>
              <a:buNone/>
            </a:pPr>
            <a:r>
              <a:t/>
            </a:r>
            <a:endParaRPr b="0" sz="3600">
              <a:latin typeface="Comic Sans MS"/>
              <a:ea typeface="Comic Sans MS"/>
              <a:cs typeface="Comic Sans MS"/>
              <a:sym typeface="Comic Sans MS"/>
            </a:endParaRPr>
          </a:p>
          <a:p>
            <a:pPr indent="0" lvl="0" marL="0" rtl="0" algn="l">
              <a:lnSpc>
                <a:spcPct val="90000"/>
              </a:lnSpc>
              <a:spcBef>
                <a:spcPts val="0"/>
              </a:spcBef>
              <a:spcAft>
                <a:spcPts val="0"/>
              </a:spcAft>
              <a:buClr>
                <a:srgbClr val="1C1C1C"/>
              </a:buClr>
              <a:buSzPts val="3600"/>
              <a:buFont typeface="Arial"/>
              <a:buNone/>
            </a:pPr>
            <a:r>
              <a:t/>
            </a:r>
            <a:endParaRPr b="0" sz="3600">
              <a:latin typeface="Comic Sans MS"/>
              <a:ea typeface="Comic Sans MS"/>
              <a:cs typeface="Comic Sans MS"/>
              <a:sym typeface="Comic Sans MS"/>
            </a:endParaRPr>
          </a:p>
          <a:p>
            <a:pPr indent="0" lvl="0" marL="0" rtl="0" algn="l">
              <a:lnSpc>
                <a:spcPct val="90000"/>
              </a:lnSpc>
              <a:spcBef>
                <a:spcPts val="0"/>
              </a:spcBef>
              <a:spcAft>
                <a:spcPts val="0"/>
              </a:spcAft>
              <a:buClr>
                <a:srgbClr val="1C1C1C"/>
              </a:buClr>
              <a:buSzPts val="3600"/>
              <a:buFont typeface="Arial"/>
              <a:buNone/>
            </a:pPr>
            <a:r>
              <a:t/>
            </a:r>
            <a:endParaRPr b="0" sz="3600">
              <a:latin typeface="Comic Sans MS"/>
              <a:ea typeface="Comic Sans MS"/>
              <a:cs typeface="Comic Sans MS"/>
              <a:sym typeface="Comic Sans MS"/>
            </a:endParaRPr>
          </a:p>
          <a:p>
            <a:pPr indent="0" lvl="0" marL="0" rtl="0" algn="l">
              <a:lnSpc>
                <a:spcPct val="90000"/>
              </a:lnSpc>
              <a:spcBef>
                <a:spcPts val="0"/>
              </a:spcBef>
              <a:spcAft>
                <a:spcPts val="0"/>
              </a:spcAft>
              <a:buClr>
                <a:srgbClr val="1C1C1C"/>
              </a:buClr>
              <a:buSzPts val="3600"/>
              <a:buFont typeface="Arial"/>
              <a:buNone/>
            </a:pPr>
            <a:r>
              <a:t/>
            </a:r>
            <a:endParaRPr b="0" sz="3600">
              <a:latin typeface="Comic Sans MS"/>
              <a:ea typeface="Comic Sans MS"/>
              <a:cs typeface="Comic Sans MS"/>
              <a:sym typeface="Comic Sans MS"/>
            </a:endParaRPr>
          </a:p>
          <a:p>
            <a:pPr indent="0" lvl="0" marL="0" rtl="0" algn="l">
              <a:lnSpc>
                <a:spcPct val="90000"/>
              </a:lnSpc>
              <a:spcBef>
                <a:spcPts val="0"/>
              </a:spcBef>
              <a:spcAft>
                <a:spcPts val="0"/>
              </a:spcAft>
              <a:buClr>
                <a:srgbClr val="1C1C1C"/>
              </a:buClr>
              <a:buSzPts val="3600"/>
              <a:buFont typeface="Arial"/>
              <a:buNone/>
            </a:pPr>
            <a:r>
              <a:rPr b="0" lang="en" sz="3600">
                <a:latin typeface="Comic Sans MS"/>
                <a:ea typeface="Comic Sans MS"/>
                <a:cs typeface="Comic Sans MS"/>
                <a:sym typeface="Comic Sans MS"/>
              </a:rPr>
              <a:t>Sort the dinosaurs into land, sea and air.</a:t>
            </a:r>
            <a:endParaRPr b="0" sz="3600">
              <a:latin typeface="Comic Sans MS"/>
              <a:ea typeface="Comic Sans MS"/>
              <a:cs typeface="Comic Sans MS"/>
              <a:sym typeface="Comic Sans MS"/>
            </a:endParaRPr>
          </a:p>
          <a:p>
            <a:pPr indent="0" lvl="0" marL="0" rtl="0" algn="l">
              <a:lnSpc>
                <a:spcPct val="90000"/>
              </a:lnSpc>
              <a:spcBef>
                <a:spcPts val="0"/>
              </a:spcBef>
              <a:spcAft>
                <a:spcPts val="0"/>
              </a:spcAft>
              <a:buClr>
                <a:srgbClr val="1C1C1C"/>
              </a:buClr>
              <a:buSzPts val="3600"/>
              <a:buFont typeface="Arial"/>
              <a:buNone/>
            </a:pPr>
            <a:r>
              <a:t/>
            </a:r>
            <a:endParaRPr b="0" sz="3600">
              <a:latin typeface="Comic Sans MS"/>
              <a:ea typeface="Comic Sans MS"/>
              <a:cs typeface="Comic Sans MS"/>
              <a:sym typeface="Comic Sans MS"/>
            </a:endParaRPr>
          </a:p>
          <a:p>
            <a:pPr indent="0" lvl="0" marL="0" rtl="0" algn="l">
              <a:lnSpc>
                <a:spcPct val="90000"/>
              </a:lnSpc>
              <a:spcBef>
                <a:spcPts val="0"/>
              </a:spcBef>
              <a:spcAft>
                <a:spcPts val="0"/>
              </a:spcAft>
              <a:buClr>
                <a:srgbClr val="1C1C1C"/>
              </a:buClr>
              <a:buSzPts val="3600"/>
              <a:buFont typeface="Arial"/>
              <a:buNone/>
            </a:pPr>
            <a:r>
              <a:rPr b="0" lang="en" sz="3600">
                <a:latin typeface="Comic Sans MS"/>
                <a:ea typeface="Comic Sans MS"/>
                <a:cs typeface="Comic Sans MS"/>
                <a:sym typeface="Comic Sans MS"/>
              </a:rPr>
              <a:t>Is there any that can be in both groups?</a:t>
            </a:r>
            <a:endParaRPr b="0" sz="3600">
              <a:latin typeface="Comic Sans MS"/>
              <a:ea typeface="Comic Sans MS"/>
              <a:cs typeface="Comic Sans MS"/>
              <a:sym typeface="Comic Sans MS"/>
            </a:endParaRPr>
          </a:p>
        </p:txBody>
      </p:sp>
      <p:sp>
        <p:nvSpPr>
          <p:cNvPr id="130" name="Google Shape;130;p21"/>
          <p:cNvSpPr txBox="1"/>
          <p:nvPr/>
        </p:nvSpPr>
        <p:spPr>
          <a:xfrm>
            <a:off x="3817937" y="3051572"/>
            <a:ext cx="1508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131" name="Google Shape;131;p21"/>
          <p:cNvSpPr txBox="1"/>
          <p:nvPr/>
        </p:nvSpPr>
        <p:spPr>
          <a:xfrm>
            <a:off x="6443662" y="2440781"/>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132" name="Google Shape;132;p21"/>
          <p:cNvSpPr txBox="1"/>
          <p:nvPr/>
        </p:nvSpPr>
        <p:spPr>
          <a:xfrm>
            <a:off x="1408112" y="2447925"/>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133" name="Google Shape;133;p21"/>
          <p:cNvSpPr txBox="1"/>
          <p:nvPr/>
        </p:nvSpPr>
        <p:spPr>
          <a:xfrm>
            <a:off x="1449387" y="4451747"/>
            <a:ext cx="1506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
        <p:nvSpPr>
          <p:cNvPr id="134" name="Google Shape;134;p21"/>
          <p:cNvSpPr txBox="1"/>
          <p:nvPr/>
        </p:nvSpPr>
        <p:spPr>
          <a:xfrm>
            <a:off x="5715000" y="4460081"/>
            <a:ext cx="15828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600"/>
              <a:buFont typeface="Arial"/>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par>
                                <p:cTn fill="hold" nodeType="with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
                                        <p:tgtEl>
                                          <p:spTgt spid="130"/>
                                        </p:tgtEl>
                                      </p:cBhvr>
                                    </p:animEffect>
                                  </p:childTnLst>
                                </p:cTn>
                              </p:par>
                              <p:par>
                                <p:cTn fill="hold" nodeType="with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500"/>
                                        <p:tgtEl>
                                          <p:spTgt spid="131"/>
                                        </p:tgtEl>
                                      </p:cBhvr>
                                    </p:animEffect>
                                  </p:childTnLst>
                                </p:cTn>
                              </p:par>
                              <p:par>
                                <p:cTn fill="hold" nodeType="with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500"/>
                                        <p:tgtEl>
                                          <p:spTgt spid="133"/>
                                        </p:tgtEl>
                                      </p:cBhvr>
                                    </p:animEffect>
                                  </p:childTnLst>
                                </p:cTn>
                              </p:par>
                              <p:par>
                                <p:cTn fill="hold" nodeType="with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3_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