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b405ae962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b405ae962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b49e3e5944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b49e3e5944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b49e3e5944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b49e3e5944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b71cf0a85a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b71cf0a85a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b49e3e5944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b49e3e5944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b49e3e5944_0_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b49e3e5944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b71cf0a85a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b71cf0a85a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b49e3e5944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b49e3e5944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b49e3e594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b49e3e594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b49e3e5944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b49e3e5944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b49e3e5944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b49e3e5944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b71cf0a85a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b71cf0a85a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b49e3e5944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b49e3e5944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b49e3e5944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b49e3e5944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b71cf0a85a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b71cf0a85a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22"/>
          <p:cNvSpPr txBox="1"/>
          <p:nvPr/>
        </p:nvSpPr>
        <p:spPr>
          <a:xfrm>
            <a:off x="3350550" y="17369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5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me</a:t>
            </a:r>
            <a:endParaRPr sz="75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3" name="Google Shape;133;p22"/>
          <p:cNvSpPr/>
          <p:nvPr/>
        </p:nvSpPr>
        <p:spPr>
          <a:xfrm>
            <a:off x="4624975" y="3208600"/>
            <a:ext cx="134400" cy="156900"/>
          </a:xfrm>
          <a:prstGeom prst="ellipse">
            <a:avLst/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22"/>
          <p:cNvSpPr/>
          <p:nvPr/>
        </p:nvSpPr>
        <p:spPr>
          <a:xfrm>
            <a:off x="4991225" y="3208600"/>
            <a:ext cx="134400" cy="156900"/>
          </a:xfrm>
          <a:prstGeom prst="ellipse">
            <a:avLst/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3"/>
          <p:cNvSpPr txBox="1"/>
          <p:nvPr>
            <p:ph type="ctrTitle"/>
          </p:nvPr>
        </p:nvSpPr>
        <p:spPr>
          <a:xfrm>
            <a:off x="254300" y="-346125"/>
            <a:ext cx="8520600" cy="345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             </a:t>
            </a:r>
            <a:r>
              <a:rPr lang="en" sz="6700">
                <a:solidFill>
                  <a:schemeClr val="accent5"/>
                </a:solidFill>
                <a:latin typeface="Comic Sans MS"/>
                <a:ea typeface="Comic Sans MS"/>
                <a:cs typeface="Comic Sans MS"/>
                <a:sym typeface="Comic Sans MS"/>
              </a:rPr>
              <a:t>     </a:t>
            </a:r>
            <a:r>
              <a:rPr lang="en" sz="9000">
                <a:solidFill>
                  <a:schemeClr val="accent5"/>
                </a:solidFill>
                <a:latin typeface="Comic Sans MS"/>
                <a:ea typeface="Comic Sans MS"/>
                <a:cs typeface="Comic Sans MS"/>
                <a:sym typeface="Comic Sans MS"/>
              </a:rPr>
              <a:t>big</a:t>
            </a:r>
            <a:endParaRPr sz="9000">
              <a:solidFill>
                <a:schemeClr val="accent5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0" name="Google Shape;140;p23"/>
          <p:cNvSpPr txBox="1"/>
          <p:nvPr/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4</a:t>
            </a:r>
            <a:r>
              <a:rPr lang="en" sz="26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. New word</a:t>
            </a:r>
            <a:endParaRPr/>
          </a:p>
        </p:txBody>
      </p:sp>
      <p:pic>
        <p:nvPicPr>
          <p:cNvPr id="141" name="Google Shape;141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3800" y="4022575"/>
            <a:ext cx="1320650" cy="1114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92370" y="3989225"/>
            <a:ext cx="1257825" cy="1130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2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32370" y="4013050"/>
            <a:ext cx="1320650" cy="1130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1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50" name="Google Shape;150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66806" y="1017731"/>
            <a:ext cx="3594425" cy="2706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25"/>
          <p:cNvSpPr txBox="1"/>
          <p:nvPr/>
        </p:nvSpPr>
        <p:spPr>
          <a:xfrm>
            <a:off x="3350550" y="17369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75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big</a:t>
            </a:r>
            <a:endParaRPr sz="75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8" name="Google Shape;158;p25"/>
          <p:cNvSpPr/>
          <p:nvPr/>
        </p:nvSpPr>
        <p:spPr>
          <a:xfrm>
            <a:off x="3625425" y="3119750"/>
            <a:ext cx="134400" cy="234300"/>
          </a:xfrm>
          <a:prstGeom prst="ellipse">
            <a:avLst/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25"/>
          <p:cNvSpPr/>
          <p:nvPr/>
        </p:nvSpPr>
        <p:spPr>
          <a:xfrm>
            <a:off x="4065113" y="3119750"/>
            <a:ext cx="134400" cy="234300"/>
          </a:xfrm>
          <a:prstGeom prst="ellipse">
            <a:avLst/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25"/>
          <p:cNvSpPr/>
          <p:nvPr/>
        </p:nvSpPr>
        <p:spPr>
          <a:xfrm>
            <a:off x="4437600" y="3119750"/>
            <a:ext cx="134400" cy="234300"/>
          </a:xfrm>
          <a:prstGeom prst="ellipse">
            <a:avLst/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6"/>
          <p:cNvSpPr txBox="1"/>
          <p:nvPr>
            <p:ph type="ctrTitle"/>
          </p:nvPr>
        </p:nvSpPr>
        <p:spPr>
          <a:xfrm>
            <a:off x="265775" y="-139450"/>
            <a:ext cx="8520600" cy="345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              </a:t>
            </a:r>
            <a:r>
              <a:rPr lang="en" sz="76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 </a:t>
            </a:r>
            <a:r>
              <a:rPr lang="en" sz="950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not</a:t>
            </a:r>
            <a:endParaRPr sz="1180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66" name="Google Shape;166;p26"/>
          <p:cNvSpPr txBox="1"/>
          <p:nvPr/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5</a:t>
            </a:r>
            <a:r>
              <a:rPr lang="en" sz="26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.</a:t>
            </a:r>
            <a:endParaRPr/>
          </a:p>
        </p:txBody>
      </p:sp>
      <p:pic>
        <p:nvPicPr>
          <p:cNvPr id="167" name="Google Shape;167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3800" y="4022575"/>
            <a:ext cx="1320650" cy="1114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92370" y="3989225"/>
            <a:ext cx="1257825" cy="1130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Google Shape;169;p2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32370" y="4013050"/>
            <a:ext cx="1320650" cy="1130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76" name="Google Shape;176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66806" y="1017731"/>
            <a:ext cx="3594425" cy="2706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28"/>
          <p:cNvSpPr txBox="1"/>
          <p:nvPr/>
        </p:nvSpPr>
        <p:spPr>
          <a:xfrm>
            <a:off x="3350550" y="17369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5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not</a:t>
            </a:r>
            <a:endParaRPr sz="75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84" name="Google Shape;184;p28"/>
          <p:cNvSpPr/>
          <p:nvPr/>
        </p:nvSpPr>
        <p:spPr>
          <a:xfrm>
            <a:off x="4332600" y="3208600"/>
            <a:ext cx="134400" cy="156900"/>
          </a:xfrm>
          <a:prstGeom prst="ellipse">
            <a:avLst/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28"/>
          <p:cNvSpPr/>
          <p:nvPr/>
        </p:nvSpPr>
        <p:spPr>
          <a:xfrm>
            <a:off x="4861150" y="3208600"/>
            <a:ext cx="134400" cy="156900"/>
          </a:xfrm>
          <a:prstGeom prst="ellipse">
            <a:avLst/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28"/>
          <p:cNvSpPr/>
          <p:nvPr/>
        </p:nvSpPr>
        <p:spPr>
          <a:xfrm>
            <a:off x="5312050" y="3158450"/>
            <a:ext cx="134400" cy="156900"/>
          </a:xfrm>
          <a:prstGeom prst="ellipse">
            <a:avLst/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254300" y="113125"/>
            <a:ext cx="8520600" cy="345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500"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0">
                <a:solidFill>
                  <a:srgbClr val="0000FF"/>
                </a:solidFill>
                <a:latin typeface="Comic Sans MS"/>
                <a:ea typeface="Comic Sans MS"/>
                <a:cs typeface="Comic Sans MS"/>
                <a:sym typeface="Comic Sans MS"/>
              </a:rPr>
              <a:t>into</a:t>
            </a:r>
            <a:endParaRPr sz="10000">
              <a:solidFill>
                <a:srgbClr val="0000FF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1" name="Google Shape;61;p14"/>
          <p:cNvSpPr txBox="1"/>
          <p:nvPr/>
        </p:nvSpPr>
        <p:spPr>
          <a:xfrm>
            <a:off x="413325" y="321475"/>
            <a:ext cx="3355200" cy="52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Font typeface="Comic Sans MS"/>
              <a:buAutoNum type="arabicPeriod"/>
            </a:pPr>
            <a:r>
              <a:rPr lang="en" sz="2600">
                <a:latin typeface="Comic Sans MS"/>
                <a:ea typeface="Comic Sans MS"/>
                <a:cs typeface="Comic Sans MS"/>
                <a:sym typeface="Comic Sans MS"/>
              </a:rPr>
              <a:t>review</a:t>
            </a:r>
            <a:endParaRPr sz="26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2" name="Google Shape;62;p14"/>
          <p:cNvSpPr txBox="1"/>
          <p:nvPr>
            <p:ph idx="4294967295" type="title"/>
          </p:nvPr>
        </p:nvSpPr>
        <p:spPr>
          <a:xfrm>
            <a:off x="254300" y="43235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3800" y="4022575"/>
            <a:ext cx="1320650" cy="1114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92370" y="3989225"/>
            <a:ext cx="1257825" cy="1130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32370" y="4013050"/>
            <a:ext cx="1320650" cy="1130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66806" y="1017731"/>
            <a:ext cx="3594425" cy="2706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6"/>
          <p:cNvSpPr txBox="1"/>
          <p:nvPr/>
        </p:nvSpPr>
        <p:spPr>
          <a:xfrm>
            <a:off x="3350550" y="17369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5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into</a:t>
            </a:r>
            <a:endParaRPr sz="75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0" name="Google Shape;80;p16"/>
          <p:cNvSpPr/>
          <p:nvPr/>
        </p:nvSpPr>
        <p:spPr>
          <a:xfrm>
            <a:off x="4504800" y="3208600"/>
            <a:ext cx="134400" cy="156900"/>
          </a:xfrm>
          <a:prstGeom prst="ellipse">
            <a:avLst/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6"/>
          <p:cNvSpPr/>
          <p:nvPr/>
        </p:nvSpPr>
        <p:spPr>
          <a:xfrm>
            <a:off x="4025350" y="3208600"/>
            <a:ext cx="134400" cy="156900"/>
          </a:xfrm>
          <a:prstGeom prst="ellipse">
            <a:avLst/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6"/>
          <p:cNvSpPr/>
          <p:nvPr/>
        </p:nvSpPr>
        <p:spPr>
          <a:xfrm>
            <a:off x="4937288" y="3208600"/>
            <a:ext cx="134400" cy="156900"/>
          </a:xfrm>
          <a:prstGeom prst="ellipse">
            <a:avLst/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6"/>
          <p:cNvSpPr/>
          <p:nvPr/>
        </p:nvSpPr>
        <p:spPr>
          <a:xfrm>
            <a:off x="5369775" y="3208600"/>
            <a:ext cx="134400" cy="156900"/>
          </a:xfrm>
          <a:prstGeom prst="ellipse">
            <a:avLst/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>
            <p:ph type="ctrTitle"/>
          </p:nvPr>
        </p:nvSpPr>
        <p:spPr>
          <a:xfrm>
            <a:off x="59100" y="0"/>
            <a:ext cx="8520600" cy="345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                 </a:t>
            </a:r>
            <a:r>
              <a:rPr lang="en" sz="6900">
                <a:solidFill>
                  <a:srgbClr val="38761D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" sz="9200">
                <a:solidFill>
                  <a:srgbClr val="38761D"/>
                </a:solidFill>
                <a:latin typeface="Comic Sans MS"/>
                <a:ea typeface="Comic Sans MS"/>
                <a:cs typeface="Comic Sans MS"/>
                <a:sym typeface="Comic Sans MS"/>
              </a:rPr>
              <a:t>had</a:t>
            </a:r>
            <a:endParaRPr sz="9200">
              <a:solidFill>
                <a:srgbClr val="38761D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9" name="Google Shape;89;p17"/>
          <p:cNvSpPr txBox="1"/>
          <p:nvPr/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2</a:t>
            </a:r>
            <a:r>
              <a:rPr lang="en" sz="26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. New Spring 2.</a:t>
            </a:r>
            <a:endParaRPr/>
          </a:p>
        </p:txBody>
      </p:sp>
      <p:pic>
        <p:nvPicPr>
          <p:cNvPr id="90" name="Google Shape;9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3800" y="4022575"/>
            <a:ext cx="1320650" cy="1114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92370" y="3989225"/>
            <a:ext cx="1257825" cy="1130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32370" y="4013050"/>
            <a:ext cx="1320650" cy="1130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3" presetSubtype="32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w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h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99" name="Google Shape;9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66806" y="1017731"/>
            <a:ext cx="3594425" cy="2706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9"/>
          <p:cNvSpPr txBox="1"/>
          <p:nvPr/>
        </p:nvSpPr>
        <p:spPr>
          <a:xfrm>
            <a:off x="3350550" y="173690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5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had</a:t>
            </a:r>
            <a:endParaRPr sz="75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50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7" name="Google Shape;107;p19"/>
          <p:cNvSpPr/>
          <p:nvPr/>
        </p:nvSpPr>
        <p:spPr>
          <a:xfrm>
            <a:off x="4370300" y="3208600"/>
            <a:ext cx="134400" cy="156900"/>
          </a:xfrm>
          <a:prstGeom prst="ellipse">
            <a:avLst/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9"/>
          <p:cNvSpPr/>
          <p:nvPr/>
        </p:nvSpPr>
        <p:spPr>
          <a:xfrm>
            <a:off x="4783350" y="3208600"/>
            <a:ext cx="134400" cy="156900"/>
          </a:xfrm>
          <a:prstGeom prst="ellipse">
            <a:avLst/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9"/>
          <p:cNvSpPr/>
          <p:nvPr/>
        </p:nvSpPr>
        <p:spPr>
          <a:xfrm>
            <a:off x="5337125" y="3208600"/>
            <a:ext cx="134400" cy="156900"/>
          </a:xfrm>
          <a:prstGeom prst="ellipse">
            <a:avLst/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0"/>
          <p:cNvSpPr txBox="1"/>
          <p:nvPr>
            <p:ph type="ctrTitle"/>
          </p:nvPr>
        </p:nvSpPr>
        <p:spPr>
          <a:xfrm>
            <a:off x="254300" y="101650"/>
            <a:ext cx="8520600" cy="3457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omic Sans MS"/>
                <a:ea typeface="Comic Sans MS"/>
                <a:cs typeface="Comic Sans MS"/>
                <a:sym typeface="Comic Sans MS"/>
              </a:rPr>
              <a:t>                </a:t>
            </a:r>
            <a:r>
              <a:rPr lang="en" sz="7800">
                <a:solidFill>
                  <a:srgbClr val="FF99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 </a:t>
            </a:r>
            <a:r>
              <a:rPr lang="en" sz="10100">
                <a:solidFill>
                  <a:srgbClr val="FF99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me</a:t>
            </a:r>
            <a:endParaRPr sz="10100">
              <a:solidFill>
                <a:srgbClr val="FF99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5" name="Google Shape;115;p20"/>
          <p:cNvSpPr txBox="1"/>
          <p:nvPr/>
        </p:nvSpPr>
        <p:spPr>
          <a:xfrm>
            <a:off x="0" y="0"/>
            <a:ext cx="44202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3</a:t>
            </a:r>
            <a:r>
              <a:rPr lang="en" sz="260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. </a:t>
            </a:r>
            <a:endParaRPr/>
          </a:p>
        </p:txBody>
      </p:sp>
      <p:pic>
        <p:nvPicPr>
          <p:cNvPr id="116" name="Google Shape;11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3800" y="4022575"/>
            <a:ext cx="1320650" cy="1114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92370" y="3989225"/>
            <a:ext cx="1257825" cy="1130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32370" y="4013050"/>
            <a:ext cx="1320650" cy="1130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xit" presetID="2" presetSubtype="8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-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25" name="Google Shape;125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66806" y="1017731"/>
            <a:ext cx="3594425" cy="2706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