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4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7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8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1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prathambooks.org/2012/05/children-and-creative-writ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5568-ED62-4A57-B81E-603A04CB2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650" y="639098"/>
            <a:ext cx="3808421" cy="3494790"/>
          </a:xfrm>
        </p:spPr>
        <p:txBody>
          <a:bodyPr>
            <a:no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Spelling Practise</a:t>
            </a:r>
          </a:p>
        </p:txBody>
      </p:sp>
      <p:pic>
        <p:nvPicPr>
          <p:cNvPr id="5" name="Picture 4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xmlns="" id="{DB5B99A3-D843-4CA7-88A5-61D1E6A30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9846" y="640081"/>
            <a:ext cx="6500522" cy="50541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4480B4-953D-41FA-9052-09AB3A026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5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097C6-2AD7-4A2B-A2A4-F983AC34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If you found the spellings easy, </a:t>
            </a:r>
            <a:r>
              <a:rPr lang="en-GB">
                <a:latin typeface="Comic Sans MS" panose="030F0702030302020204" pitchFamily="66" charset="0"/>
              </a:rPr>
              <a:t>why not </a:t>
            </a:r>
            <a:r>
              <a:rPr lang="en-GB" dirty="0">
                <a:latin typeface="Comic Sans MS" panose="030F0702030302020204" pitchFamily="66" charset="0"/>
              </a:rPr>
              <a:t>try one of the tricky challenges below…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E84E574-073D-4455-A2F7-8C07D3A47F7F}"/>
              </a:ext>
            </a:extLst>
          </p:cNvPr>
          <p:cNvSpPr txBox="1">
            <a:spLocks/>
          </p:cNvSpPr>
          <p:nvPr/>
        </p:nvSpPr>
        <p:spPr>
          <a:xfrm>
            <a:off x="1066800" y="288019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write the word in a sentence?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times can you write the word in 20 seconds?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make the words using household items? (see below)</a:t>
            </a:r>
          </a:p>
        </p:txBody>
      </p:sp>
      <p:pic>
        <p:nvPicPr>
          <p:cNvPr id="5" name="Picture 2" descr="Image result for cartoon pencil">
            <a:extLst>
              <a:ext uri="{FF2B5EF4-FFF2-40B4-BE49-F238E27FC236}">
                <a16:creationId xmlns:a16="http://schemas.microsoft.com/office/drawing/2014/main" xmlns="" id="{02CE43D1-05E9-458A-B8BA-C1F7FE4C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1" y="2305050"/>
            <a:ext cx="842963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artoon child thinking">
            <a:extLst>
              <a:ext uri="{FF2B5EF4-FFF2-40B4-BE49-F238E27FC236}">
                <a16:creationId xmlns:a16="http://schemas.microsoft.com/office/drawing/2014/main" xmlns="" id="{E0625DEA-A469-44AF-B66B-4E0CD6AC7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5711" r="9697" b="7691"/>
          <a:stretch/>
        </p:blipFill>
        <p:spPr bwMode="auto">
          <a:xfrm>
            <a:off x="238125" y="2068001"/>
            <a:ext cx="1162050" cy="13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elling words with lego">
            <a:extLst>
              <a:ext uri="{FF2B5EF4-FFF2-40B4-BE49-F238E27FC236}">
                <a16:creationId xmlns:a16="http://schemas.microsoft.com/office/drawing/2014/main" xmlns="" id="{DA39AE99-899D-4658-9532-2D43BBB9D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r="18113" b="44457"/>
          <a:stretch/>
        </p:blipFill>
        <p:spPr bwMode="auto">
          <a:xfrm>
            <a:off x="819150" y="4662693"/>
            <a:ext cx="2466363" cy="13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0173F3-920E-44A1-9E39-46DE708E4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84" t="19723" r="36172" b="13750"/>
          <a:stretch/>
        </p:blipFill>
        <p:spPr>
          <a:xfrm>
            <a:off x="3581400" y="4662693"/>
            <a:ext cx="1866900" cy="1475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5B8D86-18EC-40F2-88CE-FD8095836B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50" t="32011" r="36563" b="23889"/>
          <a:stretch/>
        </p:blipFill>
        <p:spPr>
          <a:xfrm>
            <a:off x="5744187" y="4762343"/>
            <a:ext cx="2427916" cy="127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4D8E9F-078E-498D-AA4D-E0ECB7E646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81" t="28889" r="37735" b="21805"/>
          <a:stretch/>
        </p:blipFill>
        <p:spPr>
          <a:xfrm>
            <a:off x="8426086" y="4662693"/>
            <a:ext cx="2523512" cy="15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put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had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0FD6-D050-48C6-A811-618650D0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 the word then click to make it disappear.  Can you spell the word?</a:t>
            </a:r>
          </a:p>
        </p:txBody>
      </p:sp>
      <p:pic>
        <p:nvPicPr>
          <p:cNvPr id="1026" name="Picture 2" descr="Image result for cartoon pencil">
            <a:extLst>
              <a:ext uri="{FF2B5EF4-FFF2-40B4-BE49-F238E27FC236}">
                <a16:creationId xmlns:a16="http://schemas.microsoft.com/office/drawing/2014/main" xmlns="" id="{C7CFB63F-362D-465F-85CF-A4DBC801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2914650"/>
            <a:ext cx="14001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66697-0293-4244-AC56-EB5AAF64FD87}"/>
              </a:ext>
            </a:extLst>
          </p:cNvPr>
          <p:cNvSpPr txBox="1"/>
          <p:nvPr/>
        </p:nvSpPr>
        <p:spPr>
          <a:xfrm>
            <a:off x="1343025" y="2628900"/>
            <a:ext cx="6000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223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RetrospectVTI</vt:lpstr>
      <vt:lpstr>Spelling Practise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Read the word then click to make it disappear.  Can you spell the word?</vt:lpstr>
      <vt:lpstr>If you found the spellings easy, why not try one of the tricky challenges below…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Practise</dc:title>
  <dc:creator>shelleyisgreat@yahoo.co.uk</dc:creator>
  <cp:lastModifiedBy>s.parsons</cp:lastModifiedBy>
  <cp:revision>3</cp:revision>
  <dcterms:created xsi:type="dcterms:W3CDTF">2021-02-09T11:33:25Z</dcterms:created>
  <dcterms:modified xsi:type="dcterms:W3CDTF">2021-02-23T13:27:04Z</dcterms:modified>
</cp:coreProperties>
</file>