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74" r:id="rId3"/>
    <p:sldId id="275" r:id="rId4"/>
    <p:sldId id="257" r:id="rId5"/>
    <p:sldId id="276" r:id="rId6"/>
    <p:sldId id="273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81" d="100"/>
          <a:sy n="81" d="100"/>
        </p:scale>
        <p:origin x="-258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54936E8-5E4E-4EAC-AD67-2F643E1B99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33420B2C-087F-4597-91B2-9637376295C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3202C38A-CD69-4C16-B370-DEA1AC5A7C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346D0-1E5D-43D4-BD68-9506D957D8B0}" type="datetimeFigureOut">
              <a:rPr lang="en-GB" smtClean="0"/>
              <a:t>23/02/2021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B9BC7E76-4346-4FCA-B40D-F018C36F08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B8E5A24C-FE18-423A-AEBA-5C64F7D22F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08795-9D7A-40B6-BF01-002FF1A0B0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79140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3795188-A01A-41A6-898F-B785D2DE63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E5C695E9-2E35-4F23-9C86-1D5B9AC38F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C9E15FFA-BFCE-43C5-8F18-2D50250C7F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346D0-1E5D-43D4-BD68-9506D957D8B0}" type="datetimeFigureOut">
              <a:rPr lang="en-GB" smtClean="0"/>
              <a:t>23/02/2021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05FF0E31-9C4E-4646-B51B-A9E545E5FA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09543E65-2245-4A86-B216-351F421888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08795-9D7A-40B6-BF01-002FF1A0B0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78483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2A56B585-2BA3-4A77-8453-F95CFF6FD85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102C92A8-2B8C-4D83-8525-1FB6F2AE9D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D799242D-9792-4BB8-A1B0-E2F7C4789E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346D0-1E5D-43D4-BD68-9506D957D8B0}" type="datetimeFigureOut">
              <a:rPr lang="en-GB" smtClean="0"/>
              <a:t>23/02/2021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E0324E92-A6DE-44C4-AA6F-3FB98C547C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C357AA49-FED6-4D81-BD71-EFC3B89782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08795-9D7A-40B6-BF01-002FF1A0B0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20963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1DBD3B0-278C-4A05-AEFC-76368F91C1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456CEABD-8908-4391-AB0E-D93356723B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8F719DBE-9839-4C77-9161-07EFC2EAF3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346D0-1E5D-43D4-BD68-9506D957D8B0}" type="datetimeFigureOut">
              <a:rPr lang="en-GB" smtClean="0"/>
              <a:t>23/02/2021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AAED4323-AC51-4D0A-ADB2-FAFB4DA12D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2351851D-173D-487C-8D26-0A3ACA7411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08795-9D7A-40B6-BF01-002FF1A0B0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56209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5552A11-B92C-4563-BF66-F22EBB31FF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E1EACE0D-4C38-4A06-BC78-3FB4CC549B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64820613-760A-4365-B437-3838AB1D15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346D0-1E5D-43D4-BD68-9506D957D8B0}" type="datetimeFigureOut">
              <a:rPr lang="en-GB" smtClean="0"/>
              <a:t>23/02/2021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93D8E6AA-FC6B-478D-9199-7C0FB2BE67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24644C28-FE44-4661-8CC5-081886A41B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08795-9D7A-40B6-BF01-002FF1A0B0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28631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ADC0EB7-8F75-4F13-958C-04432293FD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19AD81C-7D1B-417A-B750-9A5349B2D31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9E1DCEC4-E03D-4F1D-8BFE-A250C91518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C278BF89-7B99-4F86-9883-9CDF3AFBEA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346D0-1E5D-43D4-BD68-9506D957D8B0}" type="datetimeFigureOut">
              <a:rPr lang="en-GB" smtClean="0"/>
              <a:t>23/02/2021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435E1622-F346-4603-9656-02F67590D2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C46E7437-FB1C-49C7-BD5C-00A96D7BDE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08795-9D7A-40B6-BF01-002FF1A0B0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58333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7D4EDBA-D5CE-42BD-B2B7-4249FCCA4B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9F096BC3-C5DD-4FC0-BC71-4F6DDACA16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0C1F9E81-05F8-41B3-91A9-C4EEA8B26A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F130AE9B-D1C6-43CB-9B77-EC2C629C147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B2ACC162-07FA-4726-9752-F1D94D116D8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EDA1FCAB-D0EC-4DFC-88C8-ADBB894F1A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346D0-1E5D-43D4-BD68-9506D957D8B0}" type="datetimeFigureOut">
              <a:rPr lang="en-GB" smtClean="0"/>
              <a:t>23/02/2021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3F624806-CF17-4C38-8EC5-57049CC194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382C6A4A-A3B4-48C9-8402-5EB6FCF4A3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08795-9D7A-40B6-BF01-002FF1A0B0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33178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3025905-8327-4CFD-9CAB-C55FC5B75F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4AD9164E-3862-480B-8499-5B9EEFC3BF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346D0-1E5D-43D4-BD68-9506D957D8B0}" type="datetimeFigureOut">
              <a:rPr lang="en-GB" smtClean="0"/>
              <a:t>23/02/2021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FC98640D-F022-42E5-87AB-22021ED9C3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1E940823-0E98-4238-A9CE-85E935FE69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08795-9D7A-40B6-BF01-002FF1A0B0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57651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8261D372-1E3C-4F3F-827A-F7D9283A5F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346D0-1E5D-43D4-BD68-9506D957D8B0}" type="datetimeFigureOut">
              <a:rPr lang="en-GB" smtClean="0"/>
              <a:t>23/02/2021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1BCC093E-5D67-40E3-A8D7-E8DE1E6DA9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FFA98058-CFE1-4E82-B26D-F0D0D82BC4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08795-9D7A-40B6-BF01-002FF1A0B0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76503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1ADA1A2-C498-4698-A734-02DB0227B7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9589F8C-59B1-496A-9786-F0FB26A82B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87F63E2A-7C93-4441-BF20-7070825DBA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EFAFFCF9-A5D1-48B1-8445-A6088E975B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346D0-1E5D-43D4-BD68-9506D957D8B0}" type="datetimeFigureOut">
              <a:rPr lang="en-GB" smtClean="0"/>
              <a:t>23/02/2021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466946F7-A5AF-4729-9B17-BA5C015C97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8188E5E0-6EC8-4146-AF8D-82E4699763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08795-9D7A-40B6-BF01-002FF1A0B0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46864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2C56FEA-82C8-49A5-BBF8-02A22773EE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B20B415E-606E-41A7-90D2-D68EFD90B79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FD213B85-9958-4D3C-870D-C2F37E6338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B373917A-1A79-496D-A6D5-E5CD45D41C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346D0-1E5D-43D4-BD68-9506D957D8B0}" type="datetimeFigureOut">
              <a:rPr lang="en-GB" smtClean="0"/>
              <a:t>23/02/2021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ABB6B0F4-74CD-4BB2-9C79-6C793324F8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74082E6D-9CC1-4463-9A66-1ECBA90E9F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08795-9D7A-40B6-BF01-002FF1A0B0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77673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680D962B-C8D3-4C97-A38D-3181E4305D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85D3473A-FE27-4A9E-A3B1-B9DE0494B0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D78EE842-76E3-45B1-98CD-F4030B63976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2346D0-1E5D-43D4-BD68-9506D957D8B0}" type="datetimeFigureOut">
              <a:rPr lang="en-GB" smtClean="0"/>
              <a:t>23/02/2021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B5C2357D-D631-4BF4-92DF-74B89454BFD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D1A4BF46-43F8-4F68-AE80-B0BCC68A7BE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E08795-9D7A-40B6-BF01-002FF1A0B0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33429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gif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gif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46478" y="2702034"/>
            <a:ext cx="2846891" cy="15072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9600" dirty="0" err="1" smtClean="0">
                <a:latin typeface="Comic Sans MS" panose="030F0702030302020204" pitchFamily="66" charset="0"/>
              </a:rPr>
              <a:t>thay</a:t>
            </a:r>
            <a:endParaRPr lang="en-GB" sz="9600" dirty="0">
              <a:latin typeface="Comic Sans MS" panose="030F0702030302020204" pitchFamily="66" charset="0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2534331" y="2702034"/>
            <a:ext cx="2846891" cy="15072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sz="9600" dirty="0" smtClean="0">
                <a:latin typeface="Comic Sans MS" panose="030F0702030302020204" pitchFamily="66" charset="0"/>
              </a:rPr>
              <a:t>they</a:t>
            </a:r>
            <a:endParaRPr lang="en-GB" sz="9600" dirty="0">
              <a:latin typeface="Comic Sans MS" panose="030F0702030302020204" pitchFamily="66" charset="0"/>
            </a:endParaRPr>
          </a:p>
        </p:txBody>
      </p:sp>
      <p:pic>
        <p:nvPicPr>
          <p:cNvPr id="1028" name="Picture 4" descr="See the source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8151" y="4209245"/>
            <a:ext cx="1619250" cy="1619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148151" y="433754"/>
            <a:ext cx="50580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latin typeface="Comic Sans MS" panose="030F0702030302020204" pitchFamily="66" charset="0"/>
              </a:rPr>
              <a:t>Read the words. Which one is correct?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5120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46478" y="2702034"/>
            <a:ext cx="2846891" cy="15072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9600" dirty="0" smtClean="0">
                <a:latin typeface="Comic Sans MS" panose="030F0702030302020204" pitchFamily="66" charset="0"/>
              </a:rPr>
              <a:t>have</a:t>
            </a:r>
            <a:endParaRPr lang="en-GB" sz="9600" dirty="0">
              <a:latin typeface="Comic Sans MS" panose="030F0702030302020204" pitchFamily="66" charset="0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2534331" y="2702034"/>
            <a:ext cx="2846891" cy="15072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sz="9600" dirty="0" err="1" smtClean="0">
                <a:latin typeface="Comic Sans MS" panose="030F0702030302020204" pitchFamily="66" charset="0"/>
              </a:rPr>
              <a:t>hav</a:t>
            </a:r>
            <a:endParaRPr lang="en-GB" sz="9600" dirty="0">
              <a:latin typeface="Comic Sans MS" panose="030F0702030302020204" pitchFamily="66" charset="0"/>
            </a:endParaRPr>
          </a:p>
        </p:txBody>
      </p:sp>
      <p:pic>
        <p:nvPicPr>
          <p:cNvPr id="1028" name="Picture 4" descr="See the source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4388" y="4209245"/>
            <a:ext cx="1619250" cy="1619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148151" y="433754"/>
            <a:ext cx="50580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latin typeface="Comic Sans MS" panose="030F0702030302020204" pitchFamily="66" charset="0"/>
              </a:rPr>
              <a:t>Read the words. Which one is correct?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3849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46478" y="2702034"/>
            <a:ext cx="2846891" cy="15072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9600" dirty="0" smtClean="0">
                <a:latin typeface="Comic Sans MS" panose="030F0702030302020204" pitchFamily="66" charset="0"/>
              </a:rPr>
              <a:t>are</a:t>
            </a:r>
            <a:endParaRPr lang="en-GB" sz="9600" dirty="0">
              <a:latin typeface="Comic Sans MS" panose="030F0702030302020204" pitchFamily="66" charset="0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2534331" y="2702034"/>
            <a:ext cx="2846891" cy="15072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sz="9600" dirty="0" err="1" smtClean="0">
                <a:latin typeface="Comic Sans MS" panose="030F0702030302020204" pitchFamily="66" charset="0"/>
              </a:rPr>
              <a:t>ar</a:t>
            </a:r>
            <a:endParaRPr lang="en-GB" sz="9600" dirty="0">
              <a:latin typeface="Comic Sans MS" panose="030F0702030302020204" pitchFamily="66" charset="0"/>
            </a:endParaRPr>
          </a:p>
        </p:txBody>
      </p:sp>
      <p:pic>
        <p:nvPicPr>
          <p:cNvPr id="1028" name="Picture 4" descr="See the source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4388" y="4209245"/>
            <a:ext cx="1619250" cy="1619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148151" y="433754"/>
            <a:ext cx="50580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latin typeface="Comic Sans MS" panose="030F0702030302020204" pitchFamily="66" charset="0"/>
              </a:rPr>
              <a:t>Read the words. Which one is correct?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6158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58036" y="2345466"/>
            <a:ext cx="979866" cy="1143000"/>
          </a:xfrm>
        </p:spPr>
        <p:txBody>
          <a:bodyPr>
            <a:noAutofit/>
          </a:bodyPr>
          <a:lstStyle/>
          <a:p>
            <a:r>
              <a:rPr lang="en-GB" sz="12000" dirty="0">
                <a:latin typeface="Comic Sans MS" panose="030F0702030302020204" pitchFamily="66" charset="0"/>
              </a:rPr>
              <a:t>t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253954" y="2286000"/>
            <a:ext cx="97986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2000" dirty="0">
                <a:latin typeface="Comic Sans MS" panose="030F0702030302020204" pitchFamily="66" charset="0"/>
              </a:rPr>
              <a:t>w</a:t>
            </a:r>
          </a:p>
        </p:txBody>
      </p:sp>
      <p:sp>
        <p:nvSpPr>
          <p:cNvPr id="11" name="Oval 10">
            <a:extLst>
              <a:ext uri="{FF2B5EF4-FFF2-40B4-BE49-F238E27FC236}">
                <a16:creationId xmlns="" xmlns:a16="http://schemas.microsoft.com/office/drawing/2014/main" id="{D1664415-EF2B-46F7-BE24-7EA40D0D31A0}"/>
              </a:ext>
            </a:extLst>
          </p:cNvPr>
          <p:cNvSpPr/>
          <p:nvPr/>
        </p:nvSpPr>
        <p:spPr>
          <a:xfrm>
            <a:off x="3058517" y="3689308"/>
            <a:ext cx="178904" cy="23854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val 11">
            <a:extLst>
              <a:ext uri="{FF2B5EF4-FFF2-40B4-BE49-F238E27FC236}">
                <a16:creationId xmlns="" xmlns:a16="http://schemas.microsoft.com/office/drawing/2014/main" id="{D1DC9B63-6943-4DF3-985F-1614D33656FF}"/>
              </a:ext>
            </a:extLst>
          </p:cNvPr>
          <p:cNvSpPr/>
          <p:nvPr/>
        </p:nvSpPr>
        <p:spPr>
          <a:xfrm>
            <a:off x="8712034" y="3689308"/>
            <a:ext cx="178904" cy="23854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AutoShape 10" descr="Free Cartoon Trains, Download Free Clip Art, Free Clip Art on Clipart  Library"/>
          <p:cNvSpPr>
            <a:spLocks noChangeAspect="1" noChangeArrowheads="1"/>
          </p:cNvSpPr>
          <p:nvPr/>
        </p:nvSpPr>
        <p:spPr bwMode="auto">
          <a:xfrm>
            <a:off x="1679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" name="AutoShape 12" descr="Free Cartoon Trains, Download Free Clip Art, Free Clip Art on Clipart  Library"/>
          <p:cNvSpPr>
            <a:spLocks noChangeAspect="1" noChangeArrowheads="1"/>
          </p:cNvSpPr>
          <p:nvPr/>
        </p:nvSpPr>
        <p:spPr bwMode="auto">
          <a:xfrm>
            <a:off x="1831975" y="7938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6" name="Oval 15">
            <a:extLst>
              <a:ext uri="{FF2B5EF4-FFF2-40B4-BE49-F238E27FC236}">
                <a16:creationId xmlns="" xmlns:a16="http://schemas.microsoft.com/office/drawing/2014/main" id="{1392D90F-3C5C-43B2-A726-46C4A2443B1C}"/>
              </a:ext>
            </a:extLst>
          </p:cNvPr>
          <p:cNvSpPr/>
          <p:nvPr/>
        </p:nvSpPr>
        <p:spPr>
          <a:xfrm>
            <a:off x="5677572" y="3570038"/>
            <a:ext cx="178904" cy="23854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Oval 16">
            <a:extLst>
              <a:ext uri="{FF2B5EF4-FFF2-40B4-BE49-F238E27FC236}">
                <a16:creationId xmlns="" xmlns:a16="http://schemas.microsoft.com/office/drawing/2014/main" id="{8FAD98D9-DD63-404A-9F3D-F2D2A5FAAB14}"/>
              </a:ext>
            </a:extLst>
          </p:cNvPr>
          <p:cNvSpPr/>
          <p:nvPr/>
        </p:nvSpPr>
        <p:spPr>
          <a:xfrm>
            <a:off x="6534356" y="3570038"/>
            <a:ext cx="178904" cy="23854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Title 1">
            <a:extLst>
              <a:ext uri="{FF2B5EF4-FFF2-40B4-BE49-F238E27FC236}">
                <a16:creationId xmlns="" xmlns:a16="http://schemas.microsoft.com/office/drawing/2014/main" id="{0636936A-C703-424F-B5C0-4503785E1438}"/>
              </a:ext>
            </a:extLst>
          </p:cNvPr>
          <p:cNvSpPr txBox="1">
            <a:spLocks/>
          </p:cNvSpPr>
          <p:nvPr/>
        </p:nvSpPr>
        <p:spPr>
          <a:xfrm>
            <a:off x="3836400" y="312739"/>
            <a:ext cx="4040151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2400" dirty="0" smtClean="0">
                <a:latin typeface="Comic Sans MS" panose="030F0702030302020204" pitchFamily="66" charset="0"/>
              </a:rPr>
              <a:t>What is the cluster?</a:t>
            </a:r>
          </a:p>
          <a:p>
            <a:pPr algn="ctr"/>
            <a:r>
              <a:rPr lang="en-GB" sz="2400" dirty="0" smtClean="0">
                <a:latin typeface="Comic Sans MS" panose="030F0702030302020204" pitchFamily="66" charset="0"/>
              </a:rPr>
              <a:t>How do you say it? </a:t>
            </a:r>
          </a:p>
          <a:p>
            <a:pPr algn="ctr"/>
            <a:r>
              <a:rPr lang="en-GB" sz="2400" dirty="0" smtClean="0">
                <a:latin typeface="Comic Sans MS" panose="030F0702030302020204" pitchFamily="66" charset="0"/>
              </a:rPr>
              <a:t>Look at the pictures can you hear the cluster in each word?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pic>
        <p:nvPicPr>
          <p:cNvPr id="2060" name="Picture 12" descr="See the source imag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12034" y="5134644"/>
            <a:ext cx="3175689" cy="16778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2" name="Picture 14" descr="See the source imag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319" y="160338"/>
            <a:ext cx="2825198" cy="23866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4" name="Picture 16" descr="See the source imag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557" y="4324760"/>
            <a:ext cx="3967106" cy="24877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6" name="Picture 18" descr="See the source image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55883" y="0"/>
            <a:ext cx="3095625" cy="2505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36139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211 -1.48148E-6 L 0.21589 0.00162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393" y="69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4453 -0.00047 L -0.17565 -0.0007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016" y="-23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0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0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0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0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0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0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0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0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11" grpId="0" animBg="1"/>
      <p:bldP spid="12" grpId="0" animBg="1"/>
      <p:bldP spid="16" grpId="0" animBg="1"/>
      <p:bldP spid="1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4" descr="See the source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319" y="394414"/>
            <a:ext cx="2548110" cy="21525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16" descr="See the source imag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5351" y="511452"/>
            <a:ext cx="3059392" cy="19184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12" descr="See the source imag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5841" y="780097"/>
            <a:ext cx="2614265" cy="13812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18" descr="See the source image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40987" y="394414"/>
            <a:ext cx="3095625" cy="2505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130288" y="5525036"/>
            <a:ext cx="244548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400" dirty="0" smtClean="0">
                <a:latin typeface="Comic Sans MS" panose="030F0702030302020204" pitchFamily="66" charset="0"/>
              </a:rPr>
              <a:t>twist</a:t>
            </a:r>
            <a:endParaRPr lang="en-GB" sz="5400" dirty="0">
              <a:latin typeface="Comic Sans MS" panose="030F0702030302020204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781429" y="5677436"/>
            <a:ext cx="244548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400" dirty="0" smtClean="0">
                <a:latin typeface="Comic Sans MS" panose="030F0702030302020204" pitchFamily="66" charset="0"/>
              </a:rPr>
              <a:t>twin</a:t>
            </a:r>
            <a:endParaRPr lang="en-GB" sz="5400" dirty="0">
              <a:latin typeface="Comic Sans MS" panose="030F0702030302020204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884997" y="5671231"/>
            <a:ext cx="244548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400" dirty="0" smtClean="0">
                <a:latin typeface="Comic Sans MS" panose="030F0702030302020204" pitchFamily="66" charset="0"/>
              </a:rPr>
              <a:t>twig</a:t>
            </a:r>
            <a:endParaRPr lang="en-GB" sz="5400" dirty="0">
              <a:latin typeface="Comic Sans MS" panose="030F0702030302020204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040987" y="5671231"/>
            <a:ext cx="244548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400" dirty="0" smtClean="0">
                <a:latin typeface="Comic Sans MS" panose="030F0702030302020204" pitchFamily="66" charset="0"/>
              </a:rPr>
              <a:t>tweet</a:t>
            </a:r>
            <a:endParaRPr lang="en-GB" sz="5400" dirty="0">
              <a:latin typeface="Comic Sans MS" panose="030F0702030302020204" pitchFamily="66" charset="0"/>
            </a:endParaRPr>
          </a:p>
        </p:txBody>
      </p:sp>
      <p:sp>
        <p:nvSpPr>
          <p:cNvPr id="12" name="Title 1">
            <a:extLst>
              <a:ext uri="{FF2B5EF4-FFF2-40B4-BE49-F238E27FC236}">
                <a16:creationId xmlns="" xmlns:a16="http://schemas.microsoft.com/office/drawing/2014/main" id="{0636936A-C703-424F-B5C0-4503785E1438}"/>
              </a:ext>
            </a:extLst>
          </p:cNvPr>
          <p:cNvSpPr txBox="1">
            <a:spLocks/>
          </p:cNvSpPr>
          <p:nvPr/>
        </p:nvSpPr>
        <p:spPr>
          <a:xfrm>
            <a:off x="1793630" y="5370"/>
            <a:ext cx="9308123" cy="77808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2400" dirty="0" smtClean="0">
                <a:latin typeface="Comic Sans MS" panose="030F0702030302020204" pitchFamily="66" charset="0"/>
              </a:rPr>
              <a:t>Read the words. Can you match them to the correct picture?</a:t>
            </a:r>
            <a:endParaRPr lang="en-GB" sz="2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094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8196E-6 8.41813E-7 L 0.73487 -0.4403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743" y="-220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7191E-6 -1.23959E-6 L -0.18912 -0.49861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462" y="-249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91475E-6 4.24607E-6 L 0.02433 -0.52498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10" y="-2624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82351E-6 4.24607E-6 L -0.44241 -0.50047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127" y="-250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9259" y="1014255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GB" sz="6600" dirty="0">
                <a:latin typeface="Comic Sans MS" panose="030F0702030302020204" pitchFamily="66" charset="0"/>
              </a:rPr>
              <a:t>They are twins</a:t>
            </a:r>
            <a:r>
              <a:rPr lang="en-GB" sz="6600" dirty="0" smtClean="0">
                <a:latin typeface="Comic Sans MS" panose="030F0702030302020204" pitchFamily="66" charset="0"/>
              </a:rPr>
              <a:t>.</a:t>
            </a:r>
          </a:p>
          <a:p>
            <a:pPr marL="0" indent="0">
              <a:buNone/>
            </a:pPr>
            <a:endParaRPr lang="en-GB" sz="66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sz="6600" dirty="0">
                <a:latin typeface="Comic Sans MS" panose="030F0702030302020204" pitchFamily="66" charset="0"/>
              </a:rPr>
              <a:t>The twig fell off the tree. </a:t>
            </a:r>
          </a:p>
          <a:p>
            <a:pPr marL="0" indent="0">
              <a:buNone/>
            </a:pP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pic>
        <p:nvPicPr>
          <p:cNvPr id="4" name="Picture 14" descr="See the source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52431" y="278504"/>
            <a:ext cx="2548110" cy="21525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12" descr="See the source imag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86276" y="4881092"/>
            <a:ext cx="2614265" cy="13812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itle 1">
            <a:extLst>
              <a:ext uri="{FF2B5EF4-FFF2-40B4-BE49-F238E27FC236}">
                <a16:creationId xmlns="" xmlns:a16="http://schemas.microsoft.com/office/drawing/2014/main" id="{0636936A-C703-424F-B5C0-4503785E1438}"/>
              </a:ext>
            </a:extLst>
          </p:cNvPr>
          <p:cNvSpPr txBox="1">
            <a:spLocks/>
          </p:cNvSpPr>
          <p:nvPr/>
        </p:nvSpPr>
        <p:spPr>
          <a:xfrm>
            <a:off x="2945446" y="125170"/>
            <a:ext cx="619008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2400" dirty="0" smtClean="0">
                <a:latin typeface="Comic Sans MS" panose="030F0702030302020204" pitchFamily="66" charset="0"/>
              </a:rPr>
              <a:t>Can you read the sentences?</a:t>
            </a:r>
            <a:endParaRPr lang="en-GB" sz="2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6627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93</Words>
  <Application>Microsoft Office PowerPoint</Application>
  <PresentationFormat>Custom</PresentationFormat>
  <Paragraphs>24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t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</dc:title>
  <dc:creator>shelleyisgreat@yahoo.co.uk</dc:creator>
  <cp:lastModifiedBy>Carla vermiglio</cp:lastModifiedBy>
  <cp:revision>8</cp:revision>
  <dcterms:created xsi:type="dcterms:W3CDTF">2021-02-16T13:59:38Z</dcterms:created>
  <dcterms:modified xsi:type="dcterms:W3CDTF">2021-02-23T15:39:02Z</dcterms:modified>
</cp:coreProperties>
</file>