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iRYpg7zPA72KlpgAyPJpog97EP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0448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onicsplay.co.uk/resources/phase/3/tricky-word-truck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688123" y="433754"/>
            <a:ext cx="896815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tricky words do we know? Let’s play tricky word trucks and see if we can read all of them.</a:t>
            </a:r>
            <a:endParaRPr sz="28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683473" y="2857473"/>
            <a:ext cx="44294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sng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Tricky Word Trucks (phonicsplay.co.uk)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l="6217" t="24359" r="65041" b="35897"/>
          <a:stretch/>
        </p:blipFill>
        <p:spPr>
          <a:xfrm>
            <a:off x="3807321" y="3552091"/>
            <a:ext cx="3739662" cy="2907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 descr="Free Cartoon Trains, Download Free Clip Art, Free Clip Art on Clipart  Library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 descr="Free Cartoon Trains, Download Free Clip Art, Free Clip Art on Clipart  Library"/>
          <p:cNvSpPr/>
          <p:nvPr/>
        </p:nvSpPr>
        <p:spPr>
          <a:xfrm>
            <a:off x="1831975" y="793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2" descr="Cartoon Man Flipping Pancakes Missing Stock Vector (Royalty Free) 642127045"/>
          <p:cNvPicPr preferRelativeResize="0"/>
          <p:nvPr/>
        </p:nvPicPr>
        <p:blipFill rotWithShape="1">
          <a:blip r:embed="rId3">
            <a:alphaModFix/>
          </a:blip>
          <a:srcRect b="8504"/>
          <a:stretch/>
        </p:blipFill>
        <p:spPr>
          <a:xfrm>
            <a:off x="307791" y="160338"/>
            <a:ext cx="2302603" cy="2650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 descr="Comic cartoon flag Royalty Free Vector Image - VectorStock"/>
          <p:cNvPicPr preferRelativeResize="0"/>
          <p:nvPr/>
        </p:nvPicPr>
        <p:blipFill rotWithShape="1">
          <a:blip r:embed="rId4">
            <a:alphaModFix/>
          </a:blip>
          <a:srcRect l="22642" r="22083" b="8682"/>
          <a:stretch/>
        </p:blipFill>
        <p:spPr>
          <a:xfrm>
            <a:off x="10023471" y="160338"/>
            <a:ext cx="1213098" cy="246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 descr="Housing Flat Clip Art at Clker.com - vector clip art online, royalty free &amp;  public domai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1874" y="4296508"/>
            <a:ext cx="1526878" cy="1251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 descr="Flush Toilet Cartoon High Res Stock Images | Shutterstock"/>
          <p:cNvPicPr preferRelativeResize="0"/>
          <p:nvPr/>
        </p:nvPicPr>
        <p:blipFill rotWithShape="1">
          <a:blip r:embed="rId6">
            <a:alphaModFix/>
          </a:blip>
          <a:srcRect l="20807" r="16411" b="8002"/>
          <a:stretch/>
        </p:blipFill>
        <p:spPr>
          <a:xfrm>
            <a:off x="9830883" y="3682652"/>
            <a:ext cx="1598273" cy="17147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285983" y="2393643"/>
            <a:ext cx="218040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 err="1" smtClean="0">
                <a:latin typeface="Comic Sans MS" panose="030F0702030302020204" pitchFamily="66" charset="0"/>
              </a:rPr>
              <a:t>fl</a:t>
            </a:r>
            <a:endParaRPr lang="en-GB" sz="199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637" y="3047668"/>
            <a:ext cx="129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>
                <a:latin typeface="Comic Sans MS" panose="030F0702030302020204" pitchFamily="66" charset="0"/>
              </a:rPr>
              <a:t>flip</a:t>
            </a:r>
            <a:endParaRPr lang="en-GB" sz="54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8737" y="2627702"/>
            <a:ext cx="14478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>
                <a:latin typeface="Comic Sans MS" panose="030F0702030302020204" pitchFamily="66" charset="0"/>
              </a:rPr>
              <a:t>flag</a:t>
            </a:r>
            <a:endParaRPr lang="en-GB" sz="54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1874" y="5742852"/>
            <a:ext cx="14077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>
                <a:latin typeface="Comic Sans MS" panose="030F0702030302020204" pitchFamily="66" charset="0"/>
              </a:rPr>
              <a:t>flat</a:t>
            </a:r>
            <a:endParaRPr lang="en-GB" sz="54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45831" y="5493687"/>
            <a:ext cx="1824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 smtClean="0">
                <a:latin typeface="Comic Sans MS" panose="030F0702030302020204" pitchFamily="66" charset="0"/>
              </a:rPr>
              <a:t>flush</a:t>
            </a:r>
            <a:endParaRPr lang="en-GB" sz="5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 descr="Cartoon Man Flipping Pancakes Missing Stock Vector (Royalty Free) 642127045"/>
          <p:cNvPicPr preferRelativeResize="0"/>
          <p:nvPr/>
        </p:nvPicPr>
        <p:blipFill rotWithShape="1">
          <a:blip r:embed="rId3">
            <a:alphaModFix/>
          </a:blip>
          <a:srcRect b="8504"/>
          <a:stretch/>
        </p:blipFill>
        <p:spPr>
          <a:xfrm>
            <a:off x="329260" y="254666"/>
            <a:ext cx="2302603" cy="2650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 descr="Comic cartoon flag Royalty Free Vector Image - VectorStock"/>
          <p:cNvPicPr preferRelativeResize="0"/>
          <p:nvPr/>
        </p:nvPicPr>
        <p:blipFill rotWithShape="1">
          <a:blip r:embed="rId4">
            <a:alphaModFix/>
          </a:blip>
          <a:srcRect l="22642" r="22083" b="8682"/>
          <a:stretch/>
        </p:blipFill>
        <p:spPr>
          <a:xfrm>
            <a:off x="3352800" y="140861"/>
            <a:ext cx="1547446" cy="276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 descr="Housing Flat Clip Art at Clker.com - vector clip art online, royalty free &amp;  public domai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5763" y="354440"/>
            <a:ext cx="2615685" cy="2336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 descr="Flush Toilet Cartoon High Res Stock Images | Shutterstock"/>
          <p:cNvPicPr preferRelativeResize="0"/>
          <p:nvPr/>
        </p:nvPicPr>
        <p:blipFill rotWithShape="1">
          <a:blip r:embed="rId6">
            <a:alphaModFix/>
          </a:blip>
          <a:srcRect l="20807" r="16411" b="8002"/>
          <a:stretch/>
        </p:blipFill>
        <p:spPr>
          <a:xfrm>
            <a:off x="9445743" y="140861"/>
            <a:ext cx="2074984" cy="245358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609600" y="5795479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flag</a:t>
            </a:r>
            <a:endParaRPr sz="4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9504358" y="5830649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flat</a:t>
            </a:r>
            <a:endParaRPr sz="4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6064005" y="5762451"/>
            <a:ext cx="164978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flush</a:t>
            </a:r>
            <a:endParaRPr sz="4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3200400" y="5851956"/>
            <a:ext cx="12192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flip</a:t>
            </a:r>
            <a:endParaRPr sz="4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GB" sz="5400">
                <a:latin typeface="Comic Sans MS"/>
                <a:ea typeface="Comic Sans MS"/>
                <a:cs typeface="Comic Sans MS"/>
                <a:sym typeface="Comic Sans MS"/>
              </a:rPr>
              <a:t>Can a flag fly?</a:t>
            </a:r>
            <a:endParaRPr sz="5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/>
              <a:t/>
            </a:r>
            <a:br>
              <a:rPr lang="en-GB"/>
            </a:br>
            <a:endParaRPr/>
          </a:p>
        </p:txBody>
      </p:sp>
      <p:sp>
        <p:nvSpPr>
          <p:cNvPr id="120" name="Google Shape;120;p4"/>
          <p:cNvSpPr/>
          <p:nvPr/>
        </p:nvSpPr>
        <p:spPr>
          <a:xfrm>
            <a:off x="812453" y="3856242"/>
            <a:ext cx="556274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 a flag flip?</a:t>
            </a:r>
            <a:endParaRPr sz="6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1" name="Google Shape;121;p4" descr="Comic cartoon flag Royalty Free Vector Image - VectorStock"/>
          <p:cNvPicPr preferRelativeResize="0"/>
          <p:nvPr/>
        </p:nvPicPr>
        <p:blipFill rotWithShape="1">
          <a:blip r:embed="rId3">
            <a:alphaModFix/>
          </a:blip>
          <a:srcRect l="22642" r="22083" b="8682"/>
          <a:stretch/>
        </p:blipFill>
        <p:spPr>
          <a:xfrm>
            <a:off x="8897815" y="1395229"/>
            <a:ext cx="2262554" cy="404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Custom</PresentationFormat>
  <Paragraphs>15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shelleyisgreat@yahoo.co.uk</dc:creator>
  <cp:lastModifiedBy>d.daley</cp:lastModifiedBy>
  <cp:revision>1</cp:revision>
  <dcterms:created xsi:type="dcterms:W3CDTF">2021-02-16T13:59:38Z</dcterms:created>
  <dcterms:modified xsi:type="dcterms:W3CDTF">2021-02-25T14:49:59Z</dcterms:modified>
</cp:coreProperties>
</file>