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60" r:id="rId2"/>
    <p:sldId id="259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iRYpg7zPA72KlpgAyPJpog97EP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834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10" Type="http://customschemas.google.com/relationships/presentationmetadata" Target="metadata"/><Relationship Id="rId4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68960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8036" y="2345466"/>
            <a:ext cx="979866" cy="1143000"/>
          </a:xfrm>
        </p:spPr>
        <p:txBody>
          <a:bodyPr>
            <a:noAutofit/>
          </a:bodyPr>
          <a:lstStyle/>
          <a:p>
            <a:r>
              <a:rPr lang="en-GB" sz="12000" dirty="0">
                <a:latin typeface="Comic Sans MS" panose="030F0702030302020204" pitchFamily="66" charset="0"/>
              </a:rPr>
              <a:t>f</a:t>
            </a:r>
            <a:endParaRPr lang="en-GB" sz="12000" dirty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53954" y="2286000"/>
            <a:ext cx="9798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2000" dirty="0">
                <a:latin typeface="Comic Sans MS" panose="030F0702030302020204" pitchFamily="66" charset="0"/>
              </a:rPr>
              <a:t>l</a:t>
            </a:r>
            <a:endParaRPr lang="en-GB" sz="12000" dirty="0">
              <a:latin typeface="Comic Sans MS" panose="030F0702030302020204" pitchFamily="66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D1664415-EF2B-46F7-BE24-7EA40D0D31A0}"/>
              </a:ext>
            </a:extLst>
          </p:cNvPr>
          <p:cNvSpPr/>
          <p:nvPr/>
        </p:nvSpPr>
        <p:spPr>
          <a:xfrm>
            <a:off x="3058517" y="3689308"/>
            <a:ext cx="178904" cy="2385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D1DC9B63-6943-4DF3-985F-1614D33656FF}"/>
              </a:ext>
            </a:extLst>
          </p:cNvPr>
          <p:cNvSpPr/>
          <p:nvPr/>
        </p:nvSpPr>
        <p:spPr>
          <a:xfrm>
            <a:off x="8712034" y="3689308"/>
            <a:ext cx="178904" cy="2385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utoShape 10" descr="Free Cartoon Trains, Download Free Clip Art, Free Clip Art on Clipart  Library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Free Cartoon Trains, Download Free Clip Art, Free Clip Art on Clipart  Library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1392D90F-3C5C-43B2-A726-46C4A2443B1C}"/>
              </a:ext>
            </a:extLst>
          </p:cNvPr>
          <p:cNvSpPr/>
          <p:nvPr/>
        </p:nvSpPr>
        <p:spPr>
          <a:xfrm>
            <a:off x="5677572" y="3570038"/>
            <a:ext cx="178904" cy="2385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8FAD98D9-DD63-404A-9F3D-F2D2A5FAAB14}"/>
              </a:ext>
            </a:extLst>
          </p:cNvPr>
          <p:cNvSpPr/>
          <p:nvPr/>
        </p:nvSpPr>
        <p:spPr>
          <a:xfrm>
            <a:off x="6534356" y="3570038"/>
            <a:ext cx="178904" cy="2385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Google Shape;108;p3" descr="Comic cartoon flag Royalty Free Vector Image - VectorStock"/>
          <p:cNvPicPr preferRelativeResize="0"/>
          <p:nvPr/>
        </p:nvPicPr>
        <p:blipFill rotWithShape="1">
          <a:blip r:embed="rId2">
            <a:alphaModFix/>
          </a:blip>
          <a:srcRect l="22642" r="22083" b="8682"/>
          <a:stretch/>
        </p:blipFill>
        <p:spPr>
          <a:xfrm>
            <a:off x="768626" y="312739"/>
            <a:ext cx="1547446" cy="276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ree Cartoon Flower, Download Free Clip Art, Free Clip Art on Clipart  Libr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872" y="3684918"/>
            <a:ext cx="1564028" cy="219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sh dc comics, Flash superhero, The flash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256" y="4293397"/>
            <a:ext cx="1654713" cy="214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oy Flushing Toilet Using Bathroom Potty Training USA KS1 Illustrati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7" r="19549"/>
          <a:stretch/>
        </p:blipFill>
        <p:spPr bwMode="auto">
          <a:xfrm>
            <a:off x="626786" y="3994090"/>
            <a:ext cx="2715177" cy="221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reen flip-flops icon in cartoon style isolated 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5" b="14151"/>
          <a:stretch/>
        </p:blipFill>
        <p:spPr bwMode="auto">
          <a:xfrm>
            <a:off x="8890938" y="312739"/>
            <a:ext cx="2872966" cy="23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58757" y="491318"/>
            <a:ext cx="50165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omic Sans MS" panose="030F0702030302020204" pitchFamily="66" charset="0"/>
              </a:rPr>
              <a:t>What are the ‘</a:t>
            </a:r>
            <a:r>
              <a:rPr lang="en-GB" sz="3200" dirty="0" err="1" smtClean="0">
                <a:latin typeface="Comic Sans MS" panose="030F0702030302020204" pitchFamily="66" charset="0"/>
              </a:rPr>
              <a:t>fl</a:t>
            </a:r>
            <a:r>
              <a:rPr lang="en-GB" sz="3200" dirty="0" smtClean="0">
                <a:latin typeface="Comic Sans MS" panose="030F0702030302020204" pitchFamily="66" charset="0"/>
              </a:rPr>
              <a:t>’ words?</a:t>
            </a:r>
          </a:p>
          <a:p>
            <a:pPr algn="ctr"/>
            <a:r>
              <a:rPr lang="en-GB" sz="3200" dirty="0" smtClean="0">
                <a:latin typeface="Comic Sans MS" panose="030F0702030302020204" pitchFamily="66" charset="0"/>
              </a:rPr>
              <a:t>Can you spell them?</a:t>
            </a:r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32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1 -1.48148E-6 L 0.21589 0.0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6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53 -0.00047 L -0.17565 -0.00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16" y="-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1" grpId="0" animBg="1"/>
      <p:bldP spid="12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>
            <a:spLocks noGrp="1"/>
          </p:cNvSpPr>
          <p:nvPr>
            <p:ph type="body" idx="1"/>
          </p:nvPr>
        </p:nvSpPr>
        <p:spPr>
          <a:xfrm>
            <a:off x="-171452" y="2543174"/>
            <a:ext cx="109156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GB" sz="24000" dirty="0">
                <a:latin typeface="Comic Sans MS"/>
                <a:ea typeface="Comic Sans MS"/>
                <a:cs typeface="Comic Sans MS"/>
                <a:sym typeface="Comic Sans MS"/>
              </a:rPr>
              <a:t>Can a flag </a:t>
            </a:r>
            <a:r>
              <a:rPr lang="en-GB" sz="24000" dirty="0" smtClean="0">
                <a:latin typeface="Comic Sans MS"/>
                <a:ea typeface="Comic Sans MS"/>
                <a:cs typeface="Comic Sans MS"/>
                <a:sym typeface="Comic Sans MS"/>
              </a:rPr>
              <a:t>flush a toilet?</a:t>
            </a:r>
            <a:endParaRPr sz="240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dirty="0"/>
              <a:t/>
            </a:r>
            <a:br>
              <a:rPr lang="en-GB" dirty="0"/>
            </a:br>
            <a:endParaRPr dirty="0"/>
          </a:p>
        </p:txBody>
      </p:sp>
      <p:sp>
        <p:nvSpPr>
          <p:cNvPr id="120" name="Google Shape;120;p4"/>
          <p:cNvSpPr/>
          <p:nvPr/>
        </p:nvSpPr>
        <p:spPr>
          <a:xfrm>
            <a:off x="259651" y="4923671"/>
            <a:ext cx="989364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 smtClean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Will Flash have flip flops?</a:t>
            </a:r>
            <a:endParaRPr sz="600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" name="Google Shape;108;p3" descr="Comic cartoon flag Royalty Free Vector Image - VectorStock"/>
          <p:cNvPicPr preferRelativeResize="0"/>
          <p:nvPr/>
        </p:nvPicPr>
        <p:blipFill rotWithShape="1">
          <a:blip r:embed="rId3">
            <a:alphaModFix/>
          </a:blip>
          <a:srcRect l="22642" r="22083" b="8682"/>
          <a:stretch/>
        </p:blipFill>
        <p:spPr>
          <a:xfrm>
            <a:off x="10191397" y="1771647"/>
            <a:ext cx="1105602" cy="191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Flash dc comics, Flash superhero, The flash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842" y="4717665"/>
            <a:ext cx="1654713" cy="214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54042" y="491318"/>
            <a:ext cx="716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omic Sans MS" panose="030F0702030302020204" pitchFamily="66" charset="0"/>
              </a:rPr>
              <a:t>Can you read the silly questions? </a:t>
            </a:r>
          </a:p>
          <a:p>
            <a:pPr algn="ctr"/>
            <a:r>
              <a:rPr lang="en-GB" sz="3200" dirty="0" smtClean="0">
                <a:latin typeface="Comic Sans MS" panose="030F0702030302020204" pitchFamily="66" charset="0"/>
              </a:rPr>
              <a:t>Where are the ‘</a:t>
            </a:r>
            <a:r>
              <a:rPr lang="en-GB" sz="3200" dirty="0" err="1" smtClean="0">
                <a:latin typeface="Comic Sans MS" panose="030F0702030302020204" pitchFamily="66" charset="0"/>
              </a:rPr>
              <a:t>fl</a:t>
            </a:r>
            <a:r>
              <a:rPr lang="en-GB" sz="3200" dirty="0" smtClean="0">
                <a:latin typeface="Comic Sans MS" panose="030F0702030302020204" pitchFamily="66" charset="0"/>
              </a:rPr>
              <a:t>’ words?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ᐈ Cartoon of child reading stock images, Royalty Free child reading book  pictures | download on Depositphotos®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93" y="360797"/>
            <a:ext cx="1930182" cy="133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uiExpand="1" build="p"/>
      <p:bldP spid="1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43</Words>
  <Application>Microsoft Office PowerPoint</Application>
  <PresentationFormat>Custom</PresentationFormat>
  <Paragraphs>10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f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</dc:title>
  <dc:creator>shelleyisgreat@yahoo.co.uk</dc:creator>
  <cp:lastModifiedBy>s.parsons</cp:lastModifiedBy>
  <cp:revision>2</cp:revision>
  <dcterms:created xsi:type="dcterms:W3CDTF">2021-02-16T13:59:38Z</dcterms:created>
  <dcterms:modified xsi:type="dcterms:W3CDTF">2021-02-24T17:31:11Z</dcterms:modified>
</cp:coreProperties>
</file>