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>
        <p:scale>
          <a:sx n="81" d="100"/>
          <a:sy n="81" d="100"/>
        </p:scale>
        <p:origin x="-174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7CBF41-B961-4DF4-A0E7-61DD3FDC0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B577D48-5263-4ADC-B853-1B662E0B6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E9B9FA-A49B-4AFD-8AEC-98EB797A4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F315-2DF8-4F7E-9209-212B050E9BA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CFFCA8-CD9E-4BF2-A9E0-2D7A01FF1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F73785-CD23-43C6-A579-72A77C331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B949-A85D-4125-AEDC-1935CEB5D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8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565F12-338D-4921-9A4A-8BD06C328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40FDD01-99CD-4456-B942-817FB8C85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66D236-30A9-4CD0-8BF3-FE9BB17D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F315-2DF8-4F7E-9209-212B050E9BA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AA97AC-1BF6-45B6-B43E-0EA03CBB3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DF1FBA-7709-4885-9D90-69C977512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B949-A85D-4125-AEDC-1935CEB5D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37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8201297-056A-4A3B-9E8E-3FA102560C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DEAA531-96C6-47F4-8EEF-747A29F6E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C36B79-3F41-4F55-A7EA-3F5B14FFE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F315-2DF8-4F7E-9209-212B050E9BA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B01029-61E7-40C7-BF15-01D483489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C6CBCC-3D3C-4CB8-983D-DB159C1E1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B949-A85D-4125-AEDC-1935CEB5D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669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8D4D99-8FB8-4DB3-933E-A1E1D074E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C78274-1714-47EC-9263-75216D4CD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A9C622-C4A4-44CA-8782-9E4158D3C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F315-2DF8-4F7E-9209-212B050E9BA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7833DD-1508-407B-812B-39EB19B39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239012-E5C5-4A78-9985-404900C0C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B949-A85D-4125-AEDC-1935CEB5D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2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9BA289-53EE-4ABF-B6F7-7B35FB7AA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A0AC13-D8BD-4651-B8D4-D5DD3A529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87A59C-1850-4B24-A2B6-722842599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F315-2DF8-4F7E-9209-212B050E9BA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E07D76-8ADF-4805-88F8-EE75BD27E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23D5AC-327B-4107-8D0F-F82BE5281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B949-A85D-4125-AEDC-1935CEB5D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54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D20FE4-DB53-45B7-99BE-E08382450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A6770A-5151-41E2-88EB-1D9026368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0AE94D0-7094-4779-A5CC-474ED67FB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69C4F1-6680-4D71-86B5-EC39EFD6C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F315-2DF8-4F7E-9209-212B050E9BA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41512A-9BC5-4A46-989E-8851E9606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803E7A-2513-4E9B-81D3-5935752F7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B949-A85D-4125-AEDC-1935CEB5D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411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C33A92-DF4B-45F8-91AD-2C7808794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ECA949-87C9-414C-B092-EDF54237E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4AB5118-2C52-4341-B1FC-0BBCD4C8C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13177B1-970B-4C2D-BC6F-9CFDBE4F03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A30E6A0-CEA2-42AB-8E6D-086BBD4A09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A3F49F1-7620-4A9F-957C-C9AA677E9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F315-2DF8-4F7E-9209-212B050E9BA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1844AB-9C25-46E1-88E1-3088835CC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D7F8624-38C5-4049-9DFD-F4DDD53CB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B949-A85D-4125-AEDC-1935CEB5D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44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D467B-0A80-4AD2-9AC6-24DA4CA6C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2A14B59-3458-4E3B-A26F-5F174DEEB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F315-2DF8-4F7E-9209-212B050E9BA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4C7CF4F-61AA-41A7-85CA-1726E479F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E0723E3-6880-43A3-BDF3-13EB653EB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B949-A85D-4125-AEDC-1935CEB5D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03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05FBCA5-87D8-463A-88D3-E222EB699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F315-2DF8-4F7E-9209-212B050E9BA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CAAB808-E886-4637-AE36-D0726E86A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60F49E-9BE6-4B1C-A2AF-B09A2719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B949-A85D-4125-AEDC-1935CEB5D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99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DE83B5-11E3-4525-AF45-D96A66749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0FE7D7-06BC-4081-8073-4722C9591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F7798DD-796C-40A7-BE91-C8F16E20F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281C1C1-A7AF-4BDB-B2A3-52F80E9A0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F315-2DF8-4F7E-9209-212B050E9BA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E7A760-0608-4B7C-9F8B-5B4A6862F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484A4E-13C6-49B0-B0EF-CE2BF1D3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B949-A85D-4125-AEDC-1935CEB5D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86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B121A6-44A3-4B17-8EBF-533936A46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799B0E8-3342-401E-8215-BCFBC0E640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92EF338-E048-4E55-9977-BA4F93709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D9C0CFA-C017-435E-A889-4B6579B67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F315-2DF8-4F7E-9209-212B050E9BA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FFAD48-D7FB-4AF8-8374-CC7292AB0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335D30-3238-403F-9B1E-0BB92E2DD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B949-A85D-4125-AEDC-1935CEB5D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65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D16C047-8285-4380-ABD3-968BA1BE1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47C69A-2ECA-49EA-A8A1-67799ED2A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CEE7AE-1D66-4F3E-869A-ECF1566CB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2F315-2DF8-4F7E-9209-212B050E9BA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58A8E9-B7C4-4F00-BEF3-D55099DAB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EB7AAE-FABC-457B-90C2-0DFF41F75D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9B949-A85D-4125-AEDC-1935CEB5D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76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dinosaur-pterodactyls-animal-41381/" TargetMode="External"/><Relationship Id="rId7" Type="http://schemas.openxmlformats.org/officeDocument/2006/relationships/hyperlink" Target="https://pixabay.com/en/animal-cartoon-comic-dinosaur-1295637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pixabay.com/en/dinosaur-stegosaurus-ancient-spikes-44850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www.publicdomainpictures.net/view-image.php?image=44753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pencil.html" TargetMode="External"/><Relationship Id="rId7" Type="http://schemas.openxmlformats.org/officeDocument/2006/relationships/hyperlink" Target="https://pixabay.com/en/hand-finger-pointing-direction-1464838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pixabay.com/en/ear-listen-hear-gossip-sound-25595/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9AE2756-0FC4-4155-83E7-58AAAB63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47AB924-1B87-43FC-B7C7-B112D5C51A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71D21E-18E3-4AF4-986F-174C21452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38" y="4756638"/>
            <a:ext cx="11139854" cy="930447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FF"/>
                </a:solidFill>
                <a:latin typeface="Comic Sans MS" panose="030F0702030302020204" pitchFamily="66" charset="0"/>
              </a:rPr>
              <a:t>The Land Before Time…</a:t>
            </a: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F106EDEE-BD28-4F44-9DFE-776F4EA19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20040" y="1244611"/>
            <a:ext cx="3425609" cy="2123877"/>
          </a:xfrm>
          <a:prstGeom prst="rect">
            <a:avLst/>
          </a:prstGeom>
        </p:spPr>
      </p:pic>
      <p:pic>
        <p:nvPicPr>
          <p:cNvPr id="9" name="Picture 8" descr="A picture containing vector graphics, silhouette&#10;&#10;Description automatically generated">
            <a:extLst>
              <a:ext uri="{FF2B5EF4-FFF2-40B4-BE49-F238E27FC236}">
                <a16:creationId xmlns:a16="http://schemas.microsoft.com/office/drawing/2014/main" xmlns="" id="{2409894B-1813-412A-8254-F80DED1448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385729" y="1263677"/>
            <a:ext cx="3433324" cy="208574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818DC98F-4057-4645-B948-F604F39A9C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xmlns="" id="{1D973CE1-9378-42F3-9672-01CDB93D50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449725" y="473083"/>
            <a:ext cx="3423916" cy="371156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AD2B705-4A9B-408D-AA80-4F41045E09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30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96D67542-DC02-4F09-B5D9-FAC898F331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18398"/>
          <a:stretch/>
        </p:blipFill>
        <p:spPr>
          <a:xfrm>
            <a:off x="3340026" y="2419562"/>
            <a:ext cx="1795463" cy="2230008"/>
          </a:xfrm>
          <a:prstGeom prst="rect">
            <a:avLst/>
          </a:prstGeom>
        </p:spPr>
      </p:pic>
      <p:pic>
        <p:nvPicPr>
          <p:cNvPr id="2050" name="Picture 2" descr="Image result for cartoon baby dinosaur">
            <a:extLst>
              <a:ext uri="{FF2B5EF4-FFF2-40B4-BE49-F238E27FC236}">
                <a16:creationId xmlns:a16="http://schemas.microsoft.com/office/drawing/2014/main" xmlns="" id="{15FDFB54-24A9-43B8-927B-77ED31DA8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95" y="222536"/>
            <a:ext cx="259910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artoon baby triceratops">
            <a:extLst>
              <a:ext uri="{FF2B5EF4-FFF2-40B4-BE49-F238E27FC236}">
                <a16:creationId xmlns:a16="http://schemas.microsoft.com/office/drawing/2014/main" xmlns="" id="{5FF2E900-F3FE-4574-8389-72F7D9FD7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745" y="3790950"/>
            <a:ext cx="1580657" cy="24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artoon baby pterodactyl">
            <a:extLst>
              <a:ext uri="{FF2B5EF4-FFF2-40B4-BE49-F238E27FC236}">
                <a16:creationId xmlns:a16="http://schemas.microsoft.com/office/drawing/2014/main" xmlns="" id="{FFE2B4D3-7C8D-40CB-B0A6-94947D0C0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859" y="524010"/>
            <a:ext cx="2681605" cy="206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cartoon baby pakasefolosaurus">
            <a:extLst>
              <a:ext uri="{FF2B5EF4-FFF2-40B4-BE49-F238E27FC236}">
                <a16:creationId xmlns:a16="http://schemas.microsoft.com/office/drawing/2014/main" xmlns="" id="{2582D6D5-7459-4F0F-9C47-440901187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36" y="585787"/>
            <a:ext cx="2491724" cy="22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baby spinosaurus cartoon">
            <a:extLst>
              <a:ext uri="{FF2B5EF4-FFF2-40B4-BE49-F238E27FC236}">
                <a16:creationId xmlns:a16="http://schemas.microsoft.com/office/drawing/2014/main" xmlns="" id="{80B379DE-6904-45D9-9B6C-FC8D0E679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84"/>
          <a:stretch/>
        </p:blipFill>
        <p:spPr bwMode="auto">
          <a:xfrm>
            <a:off x="5170923" y="4417573"/>
            <a:ext cx="3263704" cy="221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xmlns="" id="{BB3BFD64-AB47-48B9-95AC-D3DD2267501C}"/>
              </a:ext>
            </a:extLst>
          </p:cNvPr>
          <p:cNvSpPr/>
          <p:nvPr/>
        </p:nvSpPr>
        <p:spPr>
          <a:xfrm>
            <a:off x="5395803" y="2077363"/>
            <a:ext cx="3215326" cy="2324100"/>
          </a:xfrm>
          <a:prstGeom prst="cloudCallout">
            <a:avLst>
              <a:gd name="adj1" fmla="val -64665"/>
              <a:gd name="adj2" fmla="val 7513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DF57607-E7A4-48CD-BC81-75C5E6AB9B15}"/>
              </a:ext>
            </a:extLst>
          </p:cNvPr>
          <p:cNvSpPr txBox="1"/>
          <p:nvPr/>
        </p:nvSpPr>
        <p:spPr>
          <a:xfrm>
            <a:off x="6006517" y="2592198"/>
            <a:ext cx="1988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What dinosaur is in the egg?</a:t>
            </a:r>
          </a:p>
        </p:txBody>
      </p:sp>
      <p:pic>
        <p:nvPicPr>
          <p:cNvPr id="2060" name="Picture 12" descr="Image result for baby ankylosaurus">
            <a:extLst>
              <a:ext uri="{FF2B5EF4-FFF2-40B4-BE49-F238E27FC236}">
                <a16:creationId xmlns:a16="http://schemas.microsoft.com/office/drawing/2014/main" xmlns="" id="{9C481960-F40E-4ED2-A855-ABDDFB0C7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009" y="3790950"/>
            <a:ext cx="2771163" cy="17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3294A32-93F8-451E-8141-01F196B4D287}"/>
              </a:ext>
            </a:extLst>
          </p:cNvPr>
          <p:cNvSpPr txBox="1"/>
          <p:nvPr/>
        </p:nvSpPr>
        <p:spPr>
          <a:xfrm>
            <a:off x="1650178" y="1034507"/>
            <a:ext cx="23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mic Sans MS" panose="030F0702030302020204" pitchFamily="66" charset="0"/>
              </a:rPr>
              <a:t>pachycephalosaurus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DE1A467-9569-4967-8B6F-853953DD1EFA}"/>
              </a:ext>
            </a:extLst>
          </p:cNvPr>
          <p:cNvSpPr txBox="1"/>
          <p:nvPr/>
        </p:nvSpPr>
        <p:spPr>
          <a:xfrm>
            <a:off x="9050099" y="216455"/>
            <a:ext cx="23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pterodactyl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A1211B8-610F-4CBE-9BE7-B0E63B13D904}"/>
              </a:ext>
            </a:extLst>
          </p:cNvPr>
          <p:cNvSpPr txBox="1"/>
          <p:nvPr/>
        </p:nvSpPr>
        <p:spPr>
          <a:xfrm>
            <a:off x="5996253" y="401121"/>
            <a:ext cx="23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stegosaurus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03E7973-DCD8-4993-9F7B-6F19E6AC072B}"/>
              </a:ext>
            </a:extLst>
          </p:cNvPr>
          <p:cNvSpPr txBox="1"/>
          <p:nvPr/>
        </p:nvSpPr>
        <p:spPr>
          <a:xfrm>
            <a:off x="9050099" y="5526518"/>
            <a:ext cx="23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ankylosaurus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9A00D04-2D54-4A81-A0B8-E374A0FD2D37}"/>
              </a:ext>
            </a:extLst>
          </p:cNvPr>
          <p:cNvSpPr txBox="1"/>
          <p:nvPr/>
        </p:nvSpPr>
        <p:spPr>
          <a:xfrm>
            <a:off x="-363042" y="6190815"/>
            <a:ext cx="23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triceratops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04211C6-0083-41BA-9F6D-85C3D974155F}"/>
              </a:ext>
            </a:extLst>
          </p:cNvPr>
          <p:cNvSpPr txBox="1"/>
          <p:nvPr/>
        </p:nvSpPr>
        <p:spPr>
          <a:xfrm>
            <a:off x="2723605" y="3534566"/>
            <a:ext cx="112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T-Rex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CB7886B-CCAB-40F0-8ACC-801941939B02}"/>
              </a:ext>
            </a:extLst>
          </p:cNvPr>
          <p:cNvSpPr txBox="1"/>
          <p:nvPr/>
        </p:nvSpPr>
        <p:spPr>
          <a:xfrm>
            <a:off x="3383960" y="5918048"/>
            <a:ext cx="23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Comic Sans MS" panose="030F0702030302020204" pitchFamily="66" charset="0"/>
              </a:rPr>
              <a:t>spinosaurus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27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0877" y="2393302"/>
            <a:ext cx="11811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dirty="0">
                <a:solidFill>
                  <a:srgbClr val="0070C0"/>
                </a:solidFill>
                <a:latin typeface="Comic Sans MS" panose="030F0702030302020204" pitchFamily="66" charset="0"/>
              </a:rPr>
              <a:t>What does a good reader do?</a:t>
            </a:r>
          </a:p>
        </p:txBody>
      </p:sp>
      <p:pic>
        <p:nvPicPr>
          <p:cNvPr id="10" name="Picture 10" descr="cartoon d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696" y="728991"/>
            <a:ext cx="704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rtoon d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355" y="909315"/>
            <a:ext cx="704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cartoon d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291906"/>
            <a:ext cx="704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443104" y="1067272"/>
            <a:ext cx="1485900" cy="417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GB" altLang="en-US" sz="2000" dirty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GB" altLang="en-US" sz="2000" dirty="0">
                <a:latin typeface="Comic Sans MS" pitchFamily="66" charset="0"/>
              </a:rPr>
              <a:t> o g</a:t>
            </a:r>
            <a:endParaRPr lang="en-US" altLang="en-US" sz="2400" dirty="0"/>
          </a:p>
        </p:txBody>
      </p:sp>
      <p:pic>
        <p:nvPicPr>
          <p:cNvPr id="15" name="Picture 8" descr="22585-clip-art-graphic-of-a-book-cartoon-character-looking-through-a-magnifying-glass-by-toons4bi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744" y="758358"/>
            <a:ext cx="1102701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9269711" y="849640"/>
            <a:ext cx="919163" cy="492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GB" altLang="en-US" sz="2200" dirty="0">
                <a:solidFill>
                  <a:srgbClr val="FF0000"/>
                </a:solidFill>
                <a:latin typeface="Comic Sans MS" pitchFamily="66" charset="0"/>
              </a:rPr>
              <a:t>d-o-g</a:t>
            </a:r>
            <a:endParaRPr lang="en-US" altLang="en-US" sz="2400" dirty="0"/>
          </a:p>
        </p:txBody>
      </p:sp>
      <p:pic>
        <p:nvPicPr>
          <p:cNvPr id="17" name="Picture 18" descr="istockphoto_3466203_detecti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44" y="4172745"/>
            <a:ext cx="10668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3013075" y="4341813"/>
            <a:ext cx="2019300" cy="1219200"/>
          </a:xfrm>
          <a:prstGeom prst="cloudCallout">
            <a:avLst>
              <a:gd name="adj1" fmla="val -60338"/>
              <a:gd name="adj2" fmla="val -35759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355975" y="4443414"/>
            <a:ext cx="155575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2000" dirty="0">
                <a:solidFill>
                  <a:srgbClr val="FF0000"/>
                </a:solidFill>
                <a:latin typeface="Comic Sans MS" pitchFamily="66" charset="0"/>
              </a:rPr>
              <a:t>the   I   to</a:t>
            </a:r>
          </a:p>
          <a:p>
            <a:endParaRPr lang="en-GB" altLang="en-US" sz="9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altLang="en-US" sz="2000" dirty="0">
                <a:solidFill>
                  <a:srgbClr val="FF0000"/>
                </a:solidFill>
                <a:latin typeface="Comic Sans MS" pitchFamily="66" charset="0"/>
              </a:rPr>
              <a:t>go   can  no </a:t>
            </a:r>
          </a:p>
        </p:txBody>
      </p:sp>
      <p:pic>
        <p:nvPicPr>
          <p:cNvPr id="20" name="Picture 21" descr="cartoon do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5310188"/>
            <a:ext cx="6096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22"/>
          <p:cNvSpPr>
            <a:spLocks noChangeArrowheads="1"/>
          </p:cNvSpPr>
          <p:nvPr/>
        </p:nvSpPr>
        <p:spPr bwMode="auto">
          <a:xfrm rot="380562">
            <a:off x="7064376" y="5167313"/>
            <a:ext cx="2720975" cy="1479550"/>
          </a:xfrm>
          <a:prstGeom prst="cloudCallout">
            <a:avLst>
              <a:gd name="adj1" fmla="val 45685"/>
              <a:gd name="adj2" fmla="val -81375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10800000" vert="eaVert"/>
          <a:lstStyle/>
          <a:p>
            <a:endParaRPr lang="en-US" altLang="en-US"/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7442200" y="5367338"/>
            <a:ext cx="914400" cy="571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1000"/>
              </a:spcAft>
            </a:pPr>
            <a:r>
              <a:rPr lang="en-GB" altLang="en-US" sz="2400" dirty="0">
                <a:solidFill>
                  <a:srgbClr val="FF0000"/>
                </a:solidFill>
                <a:latin typeface="Comic Sans MS" pitchFamily="66" charset="0"/>
              </a:rPr>
              <a:t>dog?</a:t>
            </a:r>
            <a:endParaRPr lang="en-US" altLang="en-US" sz="2400" dirty="0"/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8382000" y="5519738"/>
            <a:ext cx="1257300" cy="571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1000"/>
              </a:spcAft>
            </a:pPr>
            <a:r>
              <a:rPr lang="en-GB" altLang="en-US" sz="2400" dirty="0">
                <a:solidFill>
                  <a:srgbClr val="FF0000"/>
                </a:solidFill>
                <a:latin typeface="Comic Sans MS" pitchFamily="66" charset="0"/>
              </a:rPr>
              <a:t>animal?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6131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19" grpId="0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81D7CB-A47F-4B20-A1D4-433374DA5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2577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To Reception,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I hope you have had a nice rest.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Thank you for looking after my egg.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Is it </a:t>
            </a:r>
            <a:r>
              <a:rPr lang="en-GB">
                <a:latin typeface="Comic Sans MS" panose="030F0702030302020204" pitchFamily="66" charset="0"/>
              </a:rPr>
              <a:t>still </a:t>
            </a:r>
            <a:r>
              <a:rPr lang="en-GB" smtClean="0">
                <a:latin typeface="Comic Sans MS" panose="030F0702030302020204" pitchFamily="66" charset="0"/>
              </a:rPr>
              <a:t>green</a:t>
            </a:r>
            <a:r>
              <a:rPr lang="en-GB" smtClean="0">
                <a:latin typeface="Comic Sans MS" panose="030F0702030302020204" pitchFamily="66" charset="0"/>
              </a:rPr>
              <a:t>?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Has it got a crack in it yet?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I hope I feel better soon.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From Terry xx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2" descr="C:\Users\s.parsons\AppData\Local\Microsoft\Windows\Temporary Internet Files\Content.IE5\020RM24T\publicdomainq-explorer[1].png">
            <a:extLst>
              <a:ext uri="{FF2B5EF4-FFF2-40B4-BE49-F238E27FC236}">
                <a16:creationId xmlns:a16="http://schemas.microsoft.com/office/drawing/2014/main" xmlns="" id="{C07DB801-1ADE-42E5-BA71-834B4D28B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685" y="4240673"/>
            <a:ext cx="1871858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7592224B-17AF-40C0-B977-981ADFBBFA67}"/>
              </a:ext>
            </a:extLst>
          </p:cNvPr>
          <p:cNvSpPr/>
          <p:nvPr/>
        </p:nvSpPr>
        <p:spPr>
          <a:xfrm>
            <a:off x="9780452" y="1368153"/>
            <a:ext cx="1645354" cy="2060847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xmlns="" id="{09E539FD-259F-46EE-A586-3DDE47168C88}"/>
              </a:ext>
            </a:extLst>
          </p:cNvPr>
          <p:cNvCxnSpPr/>
          <p:nvPr/>
        </p:nvCxnSpPr>
        <p:spPr>
          <a:xfrm rot="16200000" flipH="1">
            <a:off x="9907398" y="2147582"/>
            <a:ext cx="1065402" cy="729842"/>
          </a:xfrm>
          <a:prstGeom prst="curvedConnector3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xmlns="" id="{01580393-4CFA-4168-802F-D85DD2D2BDB5}"/>
              </a:ext>
            </a:extLst>
          </p:cNvPr>
          <p:cNvCxnSpPr>
            <a:cxnSpLocks/>
          </p:cNvCxnSpPr>
          <p:nvPr/>
        </p:nvCxnSpPr>
        <p:spPr>
          <a:xfrm rot="5400000">
            <a:off x="10605926" y="2537114"/>
            <a:ext cx="1011985" cy="308995"/>
          </a:xfrm>
          <a:prstGeom prst="curvedConnector3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xmlns="" id="{8908085D-69F8-4E65-855E-72A397E806AF}"/>
              </a:ext>
            </a:extLst>
          </p:cNvPr>
          <p:cNvCxnSpPr/>
          <p:nvPr/>
        </p:nvCxnSpPr>
        <p:spPr>
          <a:xfrm rot="16200000" flipH="1">
            <a:off x="10083568" y="1744849"/>
            <a:ext cx="1065402" cy="729842"/>
          </a:xfrm>
          <a:prstGeom prst="curvedConnector3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xmlns="" id="{CEC7F04E-E001-4FBC-A817-A949A6965438}"/>
              </a:ext>
            </a:extLst>
          </p:cNvPr>
          <p:cNvCxnSpPr>
            <a:cxnSpLocks/>
          </p:cNvCxnSpPr>
          <p:nvPr/>
        </p:nvCxnSpPr>
        <p:spPr>
          <a:xfrm rot="5400000">
            <a:off x="9929875" y="2288902"/>
            <a:ext cx="1398370" cy="419034"/>
          </a:xfrm>
          <a:prstGeom prst="curvedConnector3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943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86B7E135-2356-4CE5-AA40-2C135090E20A}"/>
              </a:ext>
            </a:extLst>
          </p:cNvPr>
          <p:cNvSpPr/>
          <p:nvPr/>
        </p:nvSpPr>
        <p:spPr>
          <a:xfrm>
            <a:off x="5007116" y="4243150"/>
            <a:ext cx="1645354" cy="2060847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xmlns="" id="{548E99D2-3D00-4E9C-9606-82C0E736800D}"/>
              </a:ext>
            </a:extLst>
          </p:cNvPr>
          <p:cNvCxnSpPr/>
          <p:nvPr/>
        </p:nvCxnSpPr>
        <p:spPr>
          <a:xfrm rot="16200000" flipH="1">
            <a:off x="5134062" y="5022579"/>
            <a:ext cx="1065402" cy="729842"/>
          </a:xfrm>
          <a:prstGeom prst="curvedConnector3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xmlns="" id="{BF333C8E-B6CA-43B8-BF02-71C319A6E61C}"/>
              </a:ext>
            </a:extLst>
          </p:cNvPr>
          <p:cNvCxnSpPr>
            <a:cxnSpLocks/>
          </p:cNvCxnSpPr>
          <p:nvPr/>
        </p:nvCxnSpPr>
        <p:spPr>
          <a:xfrm rot="5400000">
            <a:off x="5832590" y="5412111"/>
            <a:ext cx="1011985" cy="308995"/>
          </a:xfrm>
          <a:prstGeom prst="curvedConnector3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xmlns="" id="{A970B75D-5978-46DA-AFD4-6AAF7D0F381E}"/>
              </a:ext>
            </a:extLst>
          </p:cNvPr>
          <p:cNvCxnSpPr/>
          <p:nvPr/>
        </p:nvCxnSpPr>
        <p:spPr>
          <a:xfrm rot="16200000" flipH="1">
            <a:off x="5310232" y="4619846"/>
            <a:ext cx="1065402" cy="729842"/>
          </a:xfrm>
          <a:prstGeom prst="curvedConnector3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xmlns="" id="{B9285824-0CFA-4DCD-8270-33DCE1982F15}"/>
              </a:ext>
            </a:extLst>
          </p:cNvPr>
          <p:cNvCxnSpPr>
            <a:cxnSpLocks/>
          </p:cNvCxnSpPr>
          <p:nvPr/>
        </p:nvCxnSpPr>
        <p:spPr>
          <a:xfrm rot="5400000">
            <a:off x="5156539" y="5163899"/>
            <a:ext cx="1398370" cy="419034"/>
          </a:xfrm>
          <a:prstGeom prst="curvedConnector3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xmlns="" id="{CCEEA316-59F2-48C9-9209-9501DAB165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249960" y="679507"/>
            <a:ext cx="1069013" cy="1108665"/>
          </a:xfrm>
          <a:prstGeom prst="rect">
            <a:avLst/>
          </a:prstGeom>
        </p:spPr>
      </p:pic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xmlns="" id="{69701F72-CFB7-408C-8970-2349DD5ABB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3396003" y="679507"/>
            <a:ext cx="745362" cy="1242270"/>
          </a:xfrm>
          <a:prstGeom prst="rect">
            <a:avLst/>
          </a:prstGeom>
        </p:spPr>
      </p:pic>
      <p:pic>
        <p:nvPicPr>
          <p:cNvPr id="17" name="Picture 16" descr="A picture containing paper clip&#10;&#10;Description automatically generated">
            <a:extLst>
              <a:ext uri="{FF2B5EF4-FFF2-40B4-BE49-F238E27FC236}">
                <a16:creationId xmlns:a16="http://schemas.microsoft.com/office/drawing/2014/main" xmlns="" id="{87A19E68-E7D7-48B6-900A-751DFDF045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10688" t="28016" r="7156" b="25275"/>
          <a:stretch/>
        </p:blipFill>
        <p:spPr>
          <a:xfrm rot="16200000">
            <a:off x="5119365" y="933536"/>
            <a:ext cx="1120487" cy="63703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B2DA8E4-C751-4592-A5A6-431C77C9796C}"/>
              </a:ext>
            </a:extLst>
          </p:cNvPr>
          <p:cNvSpPr/>
          <p:nvPr/>
        </p:nvSpPr>
        <p:spPr>
          <a:xfrm>
            <a:off x="7541703" y="1051767"/>
            <a:ext cx="260059" cy="2684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3033A13-2DC0-4CA3-8269-3762B7346375}"/>
              </a:ext>
            </a:extLst>
          </p:cNvPr>
          <p:cNvSpPr txBox="1"/>
          <p:nvPr/>
        </p:nvSpPr>
        <p:spPr>
          <a:xfrm>
            <a:off x="8876208" y="770492"/>
            <a:ext cx="1375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ABC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839F8E0-2EA6-4CC5-BFCC-479EC46555C5}"/>
              </a:ext>
            </a:extLst>
          </p:cNvPr>
          <p:cNvSpPr txBox="1">
            <a:spLocks/>
          </p:cNvSpPr>
          <p:nvPr/>
        </p:nvSpPr>
        <p:spPr>
          <a:xfrm>
            <a:off x="926285" y="25173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>
                <a:latin typeface="Comic Sans MS" panose="030F0702030302020204" pitchFamily="66" charset="0"/>
              </a:rPr>
              <a:t>the eggis bran and grin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CC3A57-10CA-4D40-BDA0-5406652C7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41" y="2407865"/>
            <a:ext cx="105156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GB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GB" sz="6600" dirty="0">
                <a:latin typeface="Comic Sans MS" panose="030F0702030302020204" pitchFamily="66" charset="0"/>
              </a:rPr>
              <a:t>he egg </a:t>
            </a:r>
            <a:r>
              <a:rPr lang="en-GB" sz="6600" dirty="0" smtClean="0">
                <a:latin typeface="Comic Sans MS" panose="030F0702030302020204" pitchFamily="66" charset="0"/>
              </a:rPr>
              <a:t>is </a:t>
            </a:r>
            <a:r>
              <a:rPr lang="en-GB" sz="6600" dirty="0">
                <a:latin typeface="Comic Sans MS" panose="030F0702030302020204" pitchFamily="66" charset="0"/>
              </a:rPr>
              <a:t>gr</a:t>
            </a:r>
            <a:r>
              <a:rPr lang="en-GB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ee</a:t>
            </a:r>
            <a:r>
              <a:rPr lang="en-GB" sz="6600" dirty="0">
                <a:latin typeface="Comic Sans MS" panose="030F0702030302020204" pitchFamily="66" charset="0"/>
              </a:rPr>
              <a:t>n</a:t>
            </a:r>
            <a:r>
              <a:rPr lang="en-GB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728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54</Words>
  <Application>Microsoft Office PowerPoint</Application>
  <PresentationFormat>Custom</PresentationFormat>
  <Paragraphs>21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The Land Before Time…</vt:lpstr>
      <vt:lpstr>PowerPoint Presentation</vt:lpstr>
      <vt:lpstr>PowerPoint Presentation</vt:lpstr>
      <vt:lpstr>To Reception,  I hope you have had a nice rest. Thank you for looking after my egg.  Is it still green? Has it got a crack in it yet?  I hope I feel better soon.  From Terry xx  </vt:lpstr>
      <vt:lpstr>The egg is green.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Land Before Time…</dc:title>
  <dc:creator>shelleyisgreat@yahoo.co.uk</dc:creator>
  <cp:lastModifiedBy>d.daley</cp:lastModifiedBy>
  <cp:revision>9</cp:revision>
  <dcterms:created xsi:type="dcterms:W3CDTF">2021-02-16T13:06:55Z</dcterms:created>
  <dcterms:modified xsi:type="dcterms:W3CDTF">2021-02-24T14:54:25Z</dcterms:modified>
</cp:coreProperties>
</file>