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60"/>
  </p:normalViewPr>
  <p:slideViewPr>
    <p:cSldViewPr snapToGrid="0">
      <p:cViewPr>
        <p:scale>
          <a:sx n="81" d="100"/>
          <a:sy n="81" d="100"/>
        </p:scale>
        <p:origin x="-17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7CBF41-B961-4DF4-A0E7-61DD3FDC0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B577D48-5263-4ADC-B853-1B662E0B6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E9B9FA-A49B-4AFD-8AEC-98EB797A4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CFFCA8-CD9E-4BF2-A9E0-2D7A01FF1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F73785-CD23-43C6-A579-72A77C331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8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565F12-338D-4921-9A4A-8BD06C328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40FDD01-99CD-4456-B942-817FB8C85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66D236-30A9-4CD0-8BF3-FE9BB17D8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AA97AC-1BF6-45B6-B43E-0EA03CBB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DF1FBA-7709-4885-9D90-69C977512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37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8201297-056A-4A3B-9E8E-3FA102560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DEAA531-96C6-47F4-8EEF-747A29F6E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C36B79-3F41-4F55-A7EA-3F5B14FFE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B01029-61E7-40C7-BF15-01D483489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C6CBCC-3D3C-4CB8-983D-DB159C1E1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669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8D4D99-8FB8-4DB3-933E-A1E1D074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C78274-1714-47EC-9263-75216D4CD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A9C622-C4A4-44CA-8782-9E4158D3C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7833DD-1508-407B-812B-39EB19B39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239012-E5C5-4A78-9985-404900C0C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2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9BA289-53EE-4ABF-B6F7-7B35FB7AA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A0AC13-D8BD-4651-B8D4-D5DD3A529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87A59C-1850-4B24-A2B6-72284259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E07D76-8ADF-4805-88F8-EE75BD27E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23D5AC-327B-4107-8D0F-F82BE528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54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D20FE4-DB53-45B7-99BE-E0838245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A6770A-5151-41E2-88EB-1D9026368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0AE94D0-7094-4779-A5CC-474ED67FB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69C4F1-6680-4D71-86B5-EC39EFD6C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B41512A-9BC5-4A46-989E-8851E960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803E7A-2513-4E9B-81D3-5935752F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41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C33A92-DF4B-45F8-91AD-2C7808794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0ECA949-87C9-414C-B092-EDF54237E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4AB5118-2C52-4341-B1FC-0BBCD4C8C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13177B1-970B-4C2D-BC6F-9CFDBE4F0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A30E6A0-CEA2-42AB-8E6D-086BBD4A0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A3F49F1-7620-4A9F-957C-C9AA677E9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1844AB-9C25-46E1-88E1-3088835CC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F8624-38C5-4049-9DFD-F4DDD53CB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3D467B-0A80-4AD2-9AC6-24DA4CA6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2A14B59-3458-4E3B-A26F-5F174DEEB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4C7CF4F-61AA-41A7-85CA-1726E479F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E0723E3-6880-43A3-BDF3-13EB653E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3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05FBCA5-87D8-463A-88D3-E222EB699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CAAB808-E886-4637-AE36-D0726E86A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D60F49E-9BE6-4B1C-A2AF-B09A2719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99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DE83B5-11E3-4525-AF45-D96A6674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0FE7D7-06BC-4081-8073-4722C9591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F7798DD-796C-40A7-BE91-C8F16E20F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281C1C1-A7AF-4BDB-B2A3-52F80E9A0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8E7A760-0608-4B7C-9F8B-5B4A6862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5484A4E-13C6-49B0-B0EF-CE2BF1D3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8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B121A6-44A3-4B17-8EBF-533936A46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799B0E8-3342-401E-8215-BCFBC0E640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2EF338-E048-4E55-9977-BA4F93709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D9C0CFA-C017-435E-A889-4B6579B6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7FFAD48-D7FB-4AF8-8374-CC7292AB0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A335D30-3238-403F-9B1E-0BB92E2D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D16C047-8285-4380-ABD3-968BA1BE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47C69A-2ECA-49EA-A8A1-67799ED2A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CEE7AE-1D66-4F3E-869A-ECF1566CB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2F315-2DF8-4F7E-9209-212B050E9BA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58A8E9-B7C4-4F00-BEF3-D55099DAB5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EB7AAE-FABC-457B-90C2-0DFF41F75D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9B949-A85D-4125-AEDC-1935CEB5D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76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dinosaur-pterodactyls-animal-41381/" TargetMode="External"/><Relationship Id="rId7" Type="http://schemas.openxmlformats.org/officeDocument/2006/relationships/hyperlink" Target="https://pixabay.com/en/animal-cartoon-comic-dinosaur-1295637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pixabay.com/en/dinosaur-stegosaurus-ancient-spikes-44850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png"/><Relationship Id="rId7" Type="http://schemas.openxmlformats.org/officeDocument/2006/relationships/hyperlink" Target="https://pixabay.com/en/hand-finger-pointing-direction-1464838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hyperlink" Target="https://pixabay.com/en/ear-listen-hear-gossip-sound-25595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png"/><Relationship Id="rId7" Type="http://schemas.openxmlformats.org/officeDocument/2006/relationships/hyperlink" Target="https://pixabay.com/en/hand-finger-pointing-direction-1464838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hyperlink" Target="https://pixabay.com/en/ear-listen-hear-gossip-sound-2559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99AE2756-0FC4-4155-83E7-58AAAB63E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47AB924-1B87-43FC-B7C7-B112D5C51A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71D21E-18E3-4AF4-986F-174C21452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8" y="4756638"/>
            <a:ext cx="11139854" cy="930447"/>
          </a:xfrm>
        </p:spPr>
        <p:txBody>
          <a:bodyPr>
            <a:normAutofit/>
          </a:bodyPr>
          <a:lstStyle/>
          <a:p>
            <a:r>
              <a:rPr lang="en-GB" sz="5400">
                <a:solidFill>
                  <a:srgbClr val="FFFFFF"/>
                </a:solidFill>
                <a:latin typeface="Comic Sans MS" panose="030F0702030302020204" pitchFamily="66" charset="0"/>
              </a:rPr>
              <a:t>The Land Before Time…</a:t>
            </a:r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xmlns="" id="{F106EDEE-BD28-4F44-9DFE-776F4EA191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20040" y="1244611"/>
            <a:ext cx="3425609" cy="2123877"/>
          </a:xfrm>
          <a:prstGeom prst="rect">
            <a:avLst/>
          </a:prstGeom>
        </p:spPr>
      </p:pic>
      <p:pic>
        <p:nvPicPr>
          <p:cNvPr id="9" name="Picture 8" descr="A picture containing vector graphics, silhouette&#10;&#10;Description automatically generated">
            <a:extLst>
              <a:ext uri="{FF2B5EF4-FFF2-40B4-BE49-F238E27FC236}">
                <a16:creationId xmlns:a16="http://schemas.microsoft.com/office/drawing/2014/main" xmlns="" id="{2409894B-1813-412A-8254-F80DED1448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4385729" y="1263677"/>
            <a:ext cx="3433324" cy="2085744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818DC98F-4057-4645-B948-F604F39A9C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xmlns="" id="{1D973CE1-9378-42F3-9672-01CDB93D50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>
            <a:off x="8449725" y="473083"/>
            <a:ext cx="3423916" cy="3711561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DAD2B705-4A9B-408D-AA80-4F41045E09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30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solidFill>
                  <a:srgbClr val="FF0000"/>
                </a:solidFill>
                <a:latin typeface="Comic Sans MS" panose="030F0702030302020204" pitchFamily="66" charset="0"/>
              </a:rPr>
              <a:t>The egg has hatched!</a:t>
            </a:r>
          </a:p>
        </p:txBody>
      </p:sp>
      <p:pic>
        <p:nvPicPr>
          <p:cNvPr id="6148" name="Picture 4" descr="Image result for cartoon hatched 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1700809"/>
            <a:ext cx="57150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Image result for baby triceratop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8" descr="Image result for baby triceratops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10" descr="Image result for baby triceratops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56" name="Picture 12" descr="Image result for baby triceratop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29"/>
          <a:stretch/>
        </p:blipFill>
        <p:spPr bwMode="auto">
          <a:xfrm>
            <a:off x="8728433" y="3709537"/>
            <a:ext cx="1984943" cy="253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35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88"/>
          <a:stretch/>
        </p:blipFill>
        <p:spPr bwMode="auto">
          <a:xfrm>
            <a:off x="3836376" y="1731380"/>
            <a:ext cx="3830515" cy="380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59268" y="5018746"/>
            <a:ext cx="710803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dirty="0" smtClean="0">
                <a:latin typeface="Comic Sans MS" panose="030F0702030302020204" pitchFamily="66" charset="0"/>
              </a:rPr>
              <a:t>It has got………</a:t>
            </a:r>
            <a:endParaRPr lang="en-GB" sz="8000" dirty="0">
              <a:latin typeface="Comic Sans MS" panose="030F0702030302020204" pitchFamily="66" charset="0"/>
            </a:endParaRPr>
          </a:p>
        </p:txBody>
      </p:sp>
      <p:pic>
        <p:nvPicPr>
          <p:cNvPr id="6" name="Picture 5" descr="Shape&#10;&#10;Description automatically generated">
            <a:extLst>
              <a:ext uri="{FF2B5EF4-FFF2-40B4-BE49-F238E27FC236}">
                <a16:creationId xmlns="" xmlns:a16="http://schemas.microsoft.com/office/drawing/2014/main" id="{69701F72-CFB7-408C-8970-2349DD5ABB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96003" y="679507"/>
            <a:ext cx="745362" cy="1242270"/>
          </a:xfrm>
          <a:prstGeom prst="rect">
            <a:avLst/>
          </a:prstGeom>
        </p:spPr>
      </p:pic>
      <p:pic>
        <p:nvPicPr>
          <p:cNvPr id="7" name="Picture 6" descr="A picture containing paper clip&#10;&#10;Description automatically generated">
            <a:extLst>
              <a:ext uri="{FF2B5EF4-FFF2-40B4-BE49-F238E27FC236}">
                <a16:creationId xmlns="" xmlns:a16="http://schemas.microsoft.com/office/drawing/2014/main" id="{87A19E68-E7D7-48B6-900A-751DFDF0452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7"/>
              </a:ext>
            </a:extLst>
          </a:blip>
          <a:srcRect l="10688" t="28016" r="7156" b="25275"/>
          <a:stretch/>
        </p:blipFill>
        <p:spPr>
          <a:xfrm rot="16200000">
            <a:off x="5119365" y="933536"/>
            <a:ext cx="1120487" cy="637039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="" xmlns:a16="http://schemas.microsoft.com/office/drawing/2014/main" id="{CB2DA8E4-C751-4592-A5A6-431C77C9796C}"/>
              </a:ext>
            </a:extLst>
          </p:cNvPr>
          <p:cNvSpPr/>
          <p:nvPr/>
        </p:nvSpPr>
        <p:spPr>
          <a:xfrm>
            <a:off x="7541703" y="1051767"/>
            <a:ext cx="260059" cy="2684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3033A13-2DC0-4CA3-8269-3762B7346375}"/>
              </a:ext>
            </a:extLst>
          </p:cNvPr>
          <p:cNvSpPr txBox="1"/>
          <p:nvPr/>
        </p:nvSpPr>
        <p:spPr>
          <a:xfrm>
            <a:off x="8876208" y="770492"/>
            <a:ext cx="1375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ABC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237" y="679507"/>
            <a:ext cx="1066800" cy="110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8549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88"/>
          <a:stretch/>
        </p:blipFill>
        <p:spPr bwMode="auto">
          <a:xfrm>
            <a:off x="5679608" y="1812299"/>
            <a:ext cx="2388578" cy="237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5976" y="4196033"/>
            <a:ext cx="934582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 smtClean="0">
                <a:latin typeface="Comic Sans MS" panose="030F0702030302020204" pitchFamily="66" charset="0"/>
              </a:rPr>
              <a:t>It has got sh</a:t>
            </a:r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ar</a:t>
            </a:r>
            <a:r>
              <a:rPr lang="en-GB" sz="6600" dirty="0" smtClean="0">
                <a:latin typeface="Comic Sans MS" panose="030F0702030302020204" pitchFamily="66" charset="0"/>
              </a:rPr>
              <a:t>p t</a:t>
            </a:r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ee</a:t>
            </a:r>
            <a:r>
              <a:rPr lang="en-GB" sz="6600" dirty="0" smtClean="0">
                <a:latin typeface="Comic Sans MS" panose="030F0702030302020204" pitchFamily="66" charset="0"/>
              </a:rPr>
              <a:t>th </a:t>
            </a:r>
          </a:p>
          <a:p>
            <a:r>
              <a:rPr lang="en-GB" sz="6600" dirty="0" smtClean="0">
                <a:latin typeface="Comic Sans MS" panose="030F0702030302020204" pitchFamily="66" charset="0"/>
              </a:rPr>
              <a:t>and sh</a:t>
            </a:r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or</a:t>
            </a:r>
            <a:r>
              <a:rPr lang="en-GB" sz="6600" dirty="0" smtClean="0">
                <a:latin typeface="Comic Sans MS" panose="030F0702030302020204" pitchFamily="66" charset="0"/>
              </a:rPr>
              <a:t>t </a:t>
            </a:r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ar</a:t>
            </a:r>
            <a:r>
              <a:rPr lang="en-GB" sz="6600" dirty="0" smtClean="0">
                <a:latin typeface="Comic Sans MS" panose="030F0702030302020204" pitchFamily="66" charset="0"/>
              </a:rPr>
              <a:t>ms.</a:t>
            </a:r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6" name="Picture 5" descr="Shape&#10;&#10;Description automatically generated">
            <a:extLst>
              <a:ext uri="{FF2B5EF4-FFF2-40B4-BE49-F238E27FC236}">
                <a16:creationId xmlns="" xmlns:a16="http://schemas.microsoft.com/office/drawing/2014/main" id="{69701F72-CFB7-408C-8970-2349DD5ABB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96003" y="679507"/>
            <a:ext cx="745362" cy="1242270"/>
          </a:xfrm>
          <a:prstGeom prst="rect">
            <a:avLst/>
          </a:prstGeom>
        </p:spPr>
      </p:pic>
      <p:pic>
        <p:nvPicPr>
          <p:cNvPr id="7" name="Picture 6" descr="A picture containing paper clip&#10;&#10;Description automatically generated">
            <a:extLst>
              <a:ext uri="{FF2B5EF4-FFF2-40B4-BE49-F238E27FC236}">
                <a16:creationId xmlns="" xmlns:a16="http://schemas.microsoft.com/office/drawing/2014/main" id="{87A19E68-E7D7-48B6-900A-751DFDF0452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7"/>
              </a:ext>
            </a:extLst>
          </a:blip>
          <a:srcRect l="10688" t="28016" r="7156" b="25275"/>
          <a:stretch/>
        </p:blipFill>
        <p:spPr>
          <a:xfrm rot="16200000">
            <a:off x="5119365" y="933536"/>
            <a:ext cx="1120487" cy="637039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="" xmlns:a16="http://schemas.microsoft.com/office/drawing/2014/main" id="{CB2DA8E4-C751-4592-A5A6-431C77C9796C}"/>
              </a:ext>
            </a:extLst>
          </p:cNvPr>
          <p:cNvSpPr/>
          <p:nvPr/>
        </p:nvSpPr>
        <p:spPr>
          <a:xfrm>
            <a:off x="7541703" y="1051767"/>
            <a:ext cx="260059" cy="2684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3033A13-2DC0-4CA3-8269-3762B7346375}"/>
              </a:ext>
            </a:extLst>
          </p:cNvPr>
          <p:cNvSpPr txBox="1"/>
          <p:nvPr/>
        </p:nvSpPr>
        <p:spPr>
          <a:xfrm>
            <a:off x="8876208" y="770492"/>
            <a:ext cx="1375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ABC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237" y="679507"/>
            <a:ext cx="1066800" cy="110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811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25</Words>
  <Application>Microsoft Office PowerPoint</Application>
  <PresentationFormat>Custom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Land Before Time…</vt:lpstr>
      <vt:lpstr>The egg has hatched!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Land Before Time…</dc:title>
  <dc:creator>shelleyisgreat@yahoo.co.uk</dc:creator>
  <cp:lastModifiedBy>d.daley</cp:lastModifiedBy>
  <cp:revision>12</cp:revision>
  <dcterms:created xsi:type="dcterms:W3CDTF">2021-02-16T13:06:55Z</dcterms:created>
  <dcterms:modified xsi:type="dcterms:W3CDTF">2021-02-25T14:44:35Z</dcterms:modified>
</cp:coreProperties>
</file>