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110A5-B8BE-4087-99D8-FCC991C555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9E-870F-4DCF-A0B9-292E7EC4F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82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110A5-B8BE-4087-99D8-FCC991C555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9E-870F-4DCF-A0B9-292E7EC4F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049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110A5-B8BE-4087-99D8-FCC991C555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9E-870F-4DCF-A0B9-292E7EC4F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880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110A5-B8BE-4087-99D8-FCC991C555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9E-870F-4DCF-A0B9-292E7EC4F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27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110A5-B8BE-4087-99D8-FCC991C555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9E-870F-4DCF-A0B9-292E7EC4F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199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110A5-B8BE-4087-99D8-FCC991C555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9E-870F-4DCF-A0B9-292E7EC4F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94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110A5-B8BE-4087-99D8-FCC991C555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9E-870F-4DCF-A0B9-292E7EC4F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10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110A5-B8BE-4087-99D8-FCC991C555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9E-870F-4DCF-A0B9-292E7EC4F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48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110A5-B8BE-4087-99D8-FCC991C555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9E-870F-4DCF-A0B9-292E7EC4F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852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110A5-B8BE-4087-99D8-FCC991C555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9E-870F-4DCF-A0B9-292E7EC4F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18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110A5-B8BE-4087-99D8-FCC991C555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9E-870F-4DCF-A0B9-292E7EC4F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50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110A5-B8BE-4087-99D8-FCC991C555B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9E29E-870F-4DCF-A0B9-292E7EC4F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39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2304256"/>
          </a:xfrm>
        </p:spPr>
        <p:txBody>
          <a:bodyPr>
            <a:noAutofit/>
          </a:bodyPr>
          <a:lstStyle/>
          <a:p>
            <a:r>
              <a:rPr lang="en-GB" sz="8000" dirty="0" smtClean="0">
                <a:latin typeface="Comic Sans MS" pitchFamily="66" charset="0"/>
              </a:rPr>
              <a:t>Addition</a:t>
            </a:r>
            <a:br>
              <a:rPr lang="en-GB" sz="8000" dirty="0" smtClean="0">
                <a:latin typeface="Comic Sans MS" pitchFamily="66" charset="0"/>
              </a:rPr>
            </a:br>
            <a:r>
              <a:rPr lang="en-GB" sz="8000" baseline="-25000" dirty="0">
                <a:latin typeface="Comic Sans MS" pitchFamily="66" charset="0"/>
              </a:rPr>
              <a:t>+</a:t>
            </a:r>
            <a:endParaRPr lang="en-GB" sz="80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Look at the number stories. Count how many vegetables you can see all together and write the answer. 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Challenge: Can you write the number sentence?</a:t>
            </a: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74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Supermarket Shelf Vectors - Download Free Vectors, Clipart Graphics &amp;  Vector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4930"/>
            <a:ext cx="9258171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ree Carrot Transparent Background, Download Free Clip Art, Free Clip Art  on Clipart Librar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86218">
            <a:off x="-8647" y="1236911"/>
            <a:ext cx="1472068" cy="922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Free Carrot Transparent Background, Download Free Clip Art, Free Clip Art  on Clipart Librar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86218">
            <a:off x="458897" y="1216735"/>
            <a:ext cx="1472068" cy="922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Free Carrot Transparent Background, Download Free Clip Art, Free Clip Art  on Clipart Librar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86218">
            <a:off x="1000034" y="1236909"/>
            <a:ext cx="1472068" cy="922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4" descr="Free Transparent Broccoli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16" descr="Free Transparent Broccoli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18" descr="Download Broccoli Clipart Png - Broccoli Transparent Background PNG Image  with No Background - PNGkey.com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20" descr="Broccoli Png - Clipart Transparent Background Broccoli , Free Transparent  Clipart - ClipartKey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46" name="Picture 22" descr="Broccoli Png Clipart - Brocolie Png , Transparent Cartoon, Free Cliparts &amp;  Silhouettes - NetClipar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149080"/>
            <a:ext cx="1181556" cy="120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2" descr="Broccoli Png Clipart - Brocolie Png , Transparent Cartoon, Free Cliparts &amp;  Silhouettes - NetClipar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184" y="4148296"/>
            <a:ext cx="1181556" cy="120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2" descr="Broccoli Png Clipart - Brocolie Png , Transparent Cartoon, Free Cliparts &amp;  Silhouettes - NetClipar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628" y="4149080"/>
            <a:ext cx="1181556" cy="120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4542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AutoShape 4" descr="Broccoli Png Image With Transparent Background - Broccoli Png, Png Download  , Transparent Png Image - PNGite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6" descr="Broccoli Png - Broccoli Clipart, Transparent Png , Transparent Png Image -  PNGite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2" descr="Supermarket Shelf Vectors - Download Free Vectors, Clipart Graphics &amp;  Vector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8" y="157673"/>
            <a:ext cx="9258171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8" descr="Potato Clipart Images, Stock Photos &amp; Vectors | Shutterstoc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10" descr="Potato Clipart Images, Stock Photos &amp; Vectors | Shutterstoc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60" name="Picture 12" descr="Potato Cartoon Images, Stock Photos &amp; Vectors | Shuttersto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3164921"/>
            <a:ext cx="854560" cy="1155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Potato Cartoon Images, Stock Photos &amp; Vectors | Shuttersto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168" y="3129899"/>
            <a:ext cx="854560" cy="1155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2" descr="Potato Cartoon Images, Stock Photos &amp; Vectors | Shuttersto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156558"/>
            <a:ext cx="854560" cy="1155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Potato Cartoon Images, Stock Photos &amp; Vectors | Shuttersto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148195"/>
            <a:ext cx="854560" cy="1155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ᐈ Cartoon cucumber stock images, Royalty Free cucumber cartoon vectors |  download on Depositphotos®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571674"/>
            <a:ext cx="1392881" cy="1723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ᐈ Cartoon cucumber stock images, Royalty Free cucumber cartoon vectors |  download on Depositphotos®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545122"/>
            <a:ext cx="1392881" cy="1723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4" descr="ᐈ Cartoon cucumber stock images, Royalty Free cucumber cartoon vectors |  download on Depositphotos®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481" y="4571674"/>
            <a:ext cx="1392881" cy="1723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0239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AutoShape 4" descr="Broccoli Png Image With Transparent Background - Broccoli Png, Png Download  , Transparent Png Image - PNGite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6" descr="Broccoli Png - Broccoli Clipart, Transparent Png , Transparent Png Image -  PNGite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2" descr="Supermarket Shelf Vectors - Download Free Vectors, Clipart Graphics &amp;  Vector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8" y="157673"/>
            <a:ext cx="9258171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8" descr="Potato Clipart Images, Stock Photos &amp; Vectors | Shutterstoc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10" descr="Potato Clipart Images, Stock Photos &amp; Vectors | Shutterstoc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74" name="Picture 2" descr="Watermelon with face Royalty Free Vector Imag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63"/>
          <a:stretch/>
        </p:blipFill>
        <p:spPr bwMode="auto">
          <a:xfrm>
            <a:off x="614206" y="1913201"/>
            <a:ext cx="1298689" cy="1022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Watermelon with face Royalty Free Vector Imag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63"/>
          <a:stretch/>
        </p:blipFill>
        <p:spPr bwMode="auto">
          <a:xfrm>
            <a:off x="1730191" y="2936091"/>
            <a:ext cx="1298689" cy="1022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Watermelon with face Royalty Free Vector Imag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63"/>
          <a:stretch/>
        </p:blipFill>
        <p:spPr bwMode="auto">
          <a:xfrm>
            <a:off x="2771800" y="4149079"/>
            <a:ext cx="1298689" cy="1022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Watermelon with face Royalty Free Vector Imag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63"/>
          <a:stretch/>
        </p:blipFill>
        <p:spPr bwMode="auto">
          <a:xfrm>
            <a:off x="2771800" y="1913202"/>
            <a:ext cx="1298689" cy="1022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Watermelon with face Royalty Free Vector Imag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63"/>
          <a:stretch/>
        </p:blipFill>
        <p:spPr bwMode="auto">
          <a:xfrm>
            <a:off x="694638" y="4149080"/>
            <a:ext cx="1298689" cy="1022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artoon Grapes | Funny fruit, Clip art, Fruit 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5" y="1340767"/>
            <a:ext cx="1629354" cy="2057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cartoon Grapes | Funny fruit, Clip art, Fruit 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219" y="1897915"/>
            <a:ext cx="1629354" cy="2057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cartoon Grapes | Funny fruit, Clip art, Fruit 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42" y="4143335"/>
            <a:ext cx="1629354" cy="2057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2902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AutoShape 4" descr="Broccoli Png Image With Transparent Background - Broccoli Png, Png Download  , Transparent Png Image - PNGite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6" descr="Broccoli Png - Broccoli Clipart, Transparent Png , Transparent Png Image -  PNGite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2" descr="Supermarket Shelf Vectors - Download Free Vectors, Clipart Graphics &amp;  Vector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2737"/>
            <a:ext cx="9258171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8" descr="Potato Clipart Images, Stock Photos &amp; Vectors | Shutterstoc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10" descr="Potato Clipart Images, Stock Photos &amp; Vectors | Shutterstoc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098" name="Picture 2" descr="Cartoon Orange Images, Stock Photos &amp; Vectors | Shuttersto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471070"/>
            <a:ext cx="984228" cy="105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artoon Orange Images, Stock Photos &amp; Vectors | Shutterstoc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991" y="2186922"/>
            <a:ext cx="1107232" cy="1192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artoon Orange Images, Stock Photos &amp; Vectors | Shutterstoc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244" y="3316446"/>
            <a:ext cx="1072151" cy="115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artoon Orange Images, Stock Photos &amp; Vectors | Shutterstoc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84" y="4471070"/>
            <a:ext cx="1141333" cy="1229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artoon Orange Images, Stock Photos &amp; Vectors | Shutterstoc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137700"/>
            <a:ext cx="1152938" cy="124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artoon Orange Images, Stock Photos &amp; Vectors | Shutterstock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244" y="5274990"/>
            <a:ext cx="965502" cy="103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Apple Cartoon向量圖形及更多健康飲食圖片- iStock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522565"/>
            <a:ext cx="864096" cy="1030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Apple Cartoon向量圖形及更多健康飲食圖片- iStock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553097"/>
            <a:ext cx="864096" cy="1030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3722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30</Words>
  <Application>Microsoft Office PowerPoint</Application>
  <PresentationFormat>On-screen Show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Addition +</vt:lpstr>
      <vt:lpstr>PowerPoint Presentation</vt:lpstr>
      <vt:lpstr>PowerPoint Presentation</vt:lpstr>
      <vt:lpstr>PowerPoint Presentation</vt:lpstr>
      <vt:lpstr>PowerPoint Presentation</vt:lpstr>
    </vt:vector>
  </TitlesOfParts>
  <Company>St Philip Westbrook CE(A)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 +</dc:title>
  <dc:creator>Carla vermiglio</dc:creator>
  <cp:lastModifiedBy>Carla vermiglio</cp:lastModifiedBy>
  <cp:revision>3</cp:revision>
  <dcterms:created xsi:type="dcterms:W3CDTF">2021-01-10T18:36:43Z</dcterms:created>
  <dcterms:modified xsi:type="dcterms:W3CDTF">2021-01-10T19:48:38Z</dcterms:modified>
</cp:coreProperties>
</file>