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89d8293a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89d8293a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b89d8293a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b89d8293a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b89d8293a8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b89d8293a8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bbc.co.uk/bitesize/topics/z6882hv/articles/zs73r82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3.png"/><Relationship Id="rId7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Living and Non-Living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4063875"/>
            <a:ext cx="8686800" cy="92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https://www.bbc.co.uk/bitesize/topics/z6882hv/articles/zs73r82</a:t>
            </a:r>
            <a:r>
              <a:rPr lang="en"/>
              <a:t> Watch the video and then Spot the living things and click on the leaves to listen to the next audio clip.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Things that were previously alive but are non-living now.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311700" y="1037375"/>
            <a:ext cx="5311500" cy="3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5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These leav</a:t>
            </a:r>
            <a:r>
              <a:rPr b="1" lang="en" sz="155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 are</a:t>
            </a:r>
            <a:r>
              <a:rPr b="1" lang="en" sz="155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dead.</a:t>
            </a:r>
            <a:endParaRPr b="1" sz="155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5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They can't breathe or grow or make new leaves. But they were once part of a living tree which could do all those things.</a:t>
            </a:r>
            <a:endParaRPr sz="155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5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They are no longer living things.</a:t>
            </a:r>
            <a:endParaRPr sz="1550">
              <a:solidFill>
                <a:srgbClr val="A64D79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50">
                <a:solidFill>
                  <a:srgbClr val="A64D79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do you know the leaves were living when on the tree?</a:t>
            </a:r>
            <a:endParaRPr sz="1750">
              <a:solidFill>
                <a:srgbClr val="A64D79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3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750">
                <a:solidFill>
                  <a:srgbClr val="A64D79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do we know they are non living now?</a:t>
            </a:r>
            <a:endParaRPr sz="1750">
              <a:solidFill>
                <a:srgbClr val="A64D79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68725" y="1037375"/>
            <a:ext cx="3044450" cy="3030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20">
                <a:latin typeface="Comic Sans MS"/>
                <a:ea typeface="Comic Sans MS"/>
                <a:cs typeface="Comic Sans MS"/>
                <a:sym typeface="Comic Sans MS"/>
              </a:rPr>
              <a:t>Can you think of any more things that were living before?</a:t>
            </a:r>
            <a:endParaRPr sz="242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9550" y="3072938"/>
            <a:ext cx="2952750" cy="155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89550" y="1152475"/>
            <a:ext cx="2657475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1700" y="1152475"/>
            <a:ext cx="2667000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16450" y="3282200"/>
            <a:ext cx="2857500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322838" y="1940013"/>
            <a:ext cx="2619375" cy="174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143600" y="5234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Can you think of or find any more examples?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9" name="Google Shape;79;p16"/>
          <p:cNvSpPr/>
          <p:nvPr/>
        </p:nvSpPr>
        <p:spPr>
          <a:xfrm rot="77">
            <a:off x="2577375" y="1669703"/>
            <a:ext cx="4796118" cy="2655720"/>
          </a:xfrm>
          <a:prstGeom prst="irregularSeal2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omic Sans MS"/>
                <a:ea typeface="Comic Sans MS"/>
                <a:cs typeface="Comic Sans MS"/>
                <a:sym typeface="Comic Sans MS"/>
              </a:rPr>
              <a:t>Things that previously lived but are now non-living.</a:t>
            </a:r>
            <a:endParaRPr sz="17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