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342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15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48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50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76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97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44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07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396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25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900AD-BE52-40FF-9ED3-4BF1923620BD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B5BB8-1104-4C6D-94F5-B9A233FAF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830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836712"/>
            <a:ext cx="61314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latin typeface="Sassoon Infant Std" pitchFamily="34" charset="0"/>
              </a:rPr>
              <a:t>Can you solve the subtraction problems?</a:t>
            </a:r>
            <a:endParaRPr lang="en-GB" sz="5400" dirty="0">
              <a:latin typeface="Sassoon Infant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567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75856" y="116632"/>
            <a:ext cx="2664296" cy="25922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1500" dirty="0">
              <a:latin typeface="Sassoon Infant Std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99592" y="3731452"/>
            <a:ext cx="2520280" cy="24482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800" dirty="0">
              <a:latin typeface="Sassoon Infant Std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084168" y="3789040"/>
            <a:ext cx="2520280" cy="24482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4" idx="3"/>
          </p:cNvCxnSpPr>
          <p:nvPr/>
        </p:nvCxnSpPr>
        <p:spPr>
          <a:xfrm flipH="1">
            <a:off x="2627784" y="2329288"/>
            <a:ext cx="1038249" cy="15317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5"/>
          </p:cNvCxnSpPr>
          <p:nvPr/>
        </p:nvCxnSpPr>
        <p:spPr>
          <a:xfrm>
            <a:off x="5549975" y="2329288"/>
            <a:ext cx="1182265" cy="15317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482" y="4170055"/>
            <a:ext cx="869826" cy="84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308" y="4955588"/>
            <a:ext cx="869826" cy="84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835" y="479326"/>
            <a:ext cx="87153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004" y="404664"/>
            <a:ext cx="869826" cy="84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033" y="1554768"/>
            <a:ext cx="869826" cy="84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52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87823" y="0"/>
            <a:ext cx="3132193" cy="309516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1500" dirty="0">
              <a:latin typeface="Sassoon Infant Std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99592" y="3731452"/>
            <a:ext cx="2520280" cy="24482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800" dirty="0">
              <a:latin typeface="Sassoon Infant Std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084168" y="3789040"/>
            <a:ext cx="2520280" cy="24482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4" idx="3"/>
          </p:cNvCxnSpPr>
          <p:nvPr/>
        </p:nvCxnSpPr>
        <p:spPr>
          <a:xfrm flipH="1">
            <a:off x="2627786" y="2641891"/>
            <a:ext cx="818736" cy="12191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5"/>
          </p:cNvCxnSpPr>
          <p:nvPr/>
        </p:nvCxnSpPr>
        <p:spPr>
          <a:xfrm>
            <a:off x="5661317" y="2641891"/>
            <a:ext cx="1070923" cy="12191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482" y="4170055"/>
            <a:ext cx="869826" cy="84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308" y="4955588"/>
            <a:ext cx="869826" cy="84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257" y="303101"/>
            <a:ext cx="869826" cy="84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691" y="332656"/>
            <a:ext cx="869826" cy="84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578" y="1221900"/>
            <a:ext cx="869826" cy="84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062" y="1175777"/>
            <a:ext cx="869826" cy="843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76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771800" y="116632"/>
            <a:ext cx="3168352" cy="31683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1500" dirty="0">
              <a:latin typeface="Sassoon Infant Std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99592" y="3731452"/>
            <a:ext cx="2520280" cy="24482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800" dirty="0">
              <a:latin typeface="Sassoon Infant Std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084168" y="3789040"/>
            <a:ext cx="2520280" cy="24482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4" idx="3"/>
          </p:cNvCxnSpPr>
          <p:nvPr/>
        </p:nvCxnSpPr>
        <p:spPr>
          <a:xfrm flipH="1">
            <a:off x="2627786" y="2820990"/>
            <a:ext cx="608008" cy="10400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5"/>
          </p:cNvCxnSpPr>
          <p:nvPr/>
        </p:nvCxnSpPr>
        <p:spPr>
          <a:xfrm>
            <a:off x="5476158" y="2820990"/>
            <a:ext cx="1086284" cy="12560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442" y="4232624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212026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469" y="404664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128" y="404664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469" y="1216794"/>
            <a:ext cx="706437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128" y="1189781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469" y="2109467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128" y="2098638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439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771800" y="116632"/>
            <a:ext cx="3168352" cy="31683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1500" dirty="0">
              <a:latin typeface="Sassoon Infant Std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99592" y="3731452"/>
            <a:ext cx="2520280" cy="24482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800" dirty="0">
              <a:latin typeface="Sassoon Infant Std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084168" y="3789040"/>
            <a:ext cx="2520280" cy="24482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4" idx="3"/>
          </p:cNvCxnSpPr>
          <p:nvPr/>
        </p:nvCxnSpPr>
        <p:spPr>
          <a:xfrm flipH="1">
            <a:off x="2627786" y="2820990"/>
            <a:ext cx="608008" cy="10400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5"/>
          </p:cNvCxnSpPr>
          <p:nvPr/>
        </p:nvCxnSpPr>
        <p:spPr>
          <a:xfrm>
            <a:off x="5476158" y="2820990"/>
            <a:ext cx="1086284" cy="12560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442" y="4232624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212026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469" y="404664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128" y="404664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469" y="1216794"/>
            <a:ext cx="706437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128" y="1189781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128" y="2098638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203" y="5096547"/>
            <a:ext cx="711523" cy="71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64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531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d.daley</dc:creator>
  <cp:lastModifiedBy>d.daley</cp:lastModifiedBy>
  <cp:revision>1</cp:revision>
  <dcterms:created xsi:type="dcterms:W3CDTF">2021-01-18T09:39:41Z</dcterms:created>
  <dcterms:modified xsi:type="dcterms:W3CDTF">2021-01-18T09:44:34Z</dcterms:modified>
</cp:coreProperties>
</file>