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5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33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40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1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58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95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87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3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9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1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8E17-4F24-46E9-B0C3-E59ABD9431F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6FC8-55FC-49FC-900B-5F203397C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6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nowman Winter Scen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10873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4797152"/>
            <a:ext cx="45336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err="1" smtClean="0">
                <a:latin typeface="Comic Sans MS" pitchFamily="66" charset="0"/>
              </a:rPr>
              <a:t>Icanseeasnowman</a:t>
            </a:r>
            <a:r>
              <a:rPr lang="en-GB" sz="4000" dirty="0" smtClean="0">
                <a:latin typeface="Comic Sans MS" pitchFamily="66" charset="0"/>
              </a:rPr>
              <a:t>.</a:t>
            </a:r>
            <a:endParaRPr lang="en-GB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6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nowman Winter Scen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10873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4797152"/>
            <a:ext cx="51491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I </a:t>
            </a:r>
            <a:r>
              <a:rPr lang="en-GB" sz="4000" smtClean="0">
                <a:latin typeface="Comic Sans MS" pitchFamily="66" charset="0"/>
              </a:rPr>
              <a:t>can see a snowman</a:t>
            </a:r>
            <a:r>
              <a:rPr lang="en-GB" sz="4000" dirty="0" smtClean="0">
                <a:latin typeface="Comic Sans MS" pitchFamily="66" charset="0"/>
              </a:rPr>
              <a:t>.</a:t>
            </a:r>
            <a:endParaRPr lang="en-GB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3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d.daley</dc:creator>
  <cp:lastModifiedBy>d.daley</cp:lastModifiedBy>
  <cp:revision>1</cp:revision>
  <dcterms:created xsi:type="dcterms:W3CDTF">2020-12-16T13:43:03Z</dcterms:created>
  <dcterms:modified xsi:type="dcterms:W3CDTF">2020-12-16T13:47:01Z</dcterms:modified>
</cp:coreProperties>
</file>