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7D20-CD6A-9945-9CA5-DF5FCE45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93BEFD-8E9B-FC49-A621-A402A8DE2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49FD-B112-3244-848C-76120942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72A4-77F9-FC46-909C-3C6F9A502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2A440-BC71-9341-86E4-38A29B94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6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661C-F03B-2741-96FF-5F70F455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2D598-2684-6044-BA77-C89BED34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3A8-1997-1144-B2B8-5932E77D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1FFB-D753-C849-B936-671447B4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02ACE-040B-7749-B42B-85CC2B76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79F35-009B-7D49-93EE-EF0E4BF94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A055F-1108-0A41-B982-A63848BC3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C52B7-92E4-E346-AC08-D4839DC9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053CA-4A98-E446-979B-1B617AEC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966F4-6EBB-3A4C-B41A-286F1717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ED44-64F4-BE4F-921D-4CEF40E7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EFC2-44B4-C747-A580-10415C37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2F170-4685-B746-AF94-1C7D15EE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892B-89E3-864B-A5CD-44338E42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3EE19-4695-4F43-BC46-C514D1B2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8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F082-3B9D-3743-B453-E2E9CA05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CAC12-9BA3-324E-AD4D-F36DD283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53AF-497C-8349-9CCE-0415EED9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7447-C3CE-3847-A548-65A24C33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1C6D6-A8D8-7244-B4B5-471D7BB8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4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3273-1978-2A45-A608-1D51AAAE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132F-B4CE-B645-A7B2-18C44829B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8F575-1B9B-EC41-8B5B-6D57199BE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F8DD-E8B6-5E4A-BC5E-A6680C78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B7D63-C6F8-E342-81FA-60D2E80C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22EF-8119-174A-A278-863E6EE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4AE9-BF5D-3F48-820D-E10A61B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34F6-6646-F340-B7E6-920C1A89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65CB4-BE6F-464A-BFE2-EDAAE643F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FB67B-C107-4D44-80AA-8D03CD225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9FAB6-A471-B34B-9E7F-57AE73D19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9D807-BA55-B44E-946C-83C5BF75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3F4287-5368-234A-A525-8C3D60E9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1DDA9-8302-A844-B80C-071D5664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F2E1-7B33-5141-A7A5-AF1FDF36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EBBA5-4DD8-E24E-9304-647FB61E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1A176-980C-B945-8F8E-CD107020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ACD05-F709-8A4A-82EA-260DCEE7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8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455C9-B926-864D-BAF2-CA4EBDD7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2AA22-666A-E040-B4B2-F62A830F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FF-0B9F-5B41-9B5E-75AA94F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8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D959-D9E1-854A-9F12-7417669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1753-B133-774E-9CC3-D9EB9661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DC047-73FE-8048-B883-2D9F85BDD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DEEA5-57A8-8B4A-B6C3-8C4C3C13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E512A-C7D7-AE45-A99A-872BF39A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378B9-CE1D-054C-BBBA-C0B282D6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AA63-E0D4-1644-8743-C0F4CDED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B6E85-D040-6B48-A6AB-502AB6D74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15F5F-AD51-204D-99EB-BF866A36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3279-A263-3E4E-8A95-233C25FB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AA4F-F451-294A-AC54-87CC266E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EB68A-CEA5-124E-A872-FB18C3A6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9495A-763E-E147-9378-FE4C6C6A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C7DE4-B4A9-7E42-BC2B-3D824802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4EB1-CF0D-2F4B-A7D5-7BF2A770F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50C7-1419-1542-A991-BA2B853B8A6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F5112-7C85-CA4F-8697-87D627FA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B3DC2-009D-0C4F-8103-1C4372E6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00CA-E677-DA4B-9E46-6F3685387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B35C-E508-9B44-B4BC-CE3E09109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2000" dirty="0">
                <a:latin typeface="Comic Sans MS" panose="030F0902030302020204" pitchFamily="66" charset="0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51562-B7E2-C84E-B386-A46CD17B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213" y="1351728"/>
            <a:ext cx="31369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E215-2AA6-5D44-A762-5B85515C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BD15-240D-D04D-941A-A1CA07FC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A72D4-208F-1D4B-A687-59115229A9CB}"/>
              </a:ext>
            </a:extLst>
          </p:cNvPr>
          <p:cNvSpPr/>
          <p:nvPr/>
        </p:nvSpPr>
        <p:spPr>
          <a:xfrm>
            <a:off x="5667036" y="2644170"/>
            <a:ext cx="14125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Comic Sans MS" panose="030F0902030302020204" pitchFamily="66" charset="0"/>
              </a:rPr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0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56A-E0A3-C443-9E2D-DAF752FF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C04E-A5AA-074B-8C86-572334F8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2BCDA-0463-E94E-BEA4-4011968349E6}"/>
              </a:ext>
            </a:extLst>
          </p:cNvPr>
          <p:cNvSpPr/>
          <p:nvPr/>
        </p:nvSpPr>
        <p:spPr>
          <a:xfrm>
            <a:off x="5667036" y="2644170"/>
            <a:ext cx="14766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Comic Sans MS" panose="030F0902030302020204" pitchFamily="66" charset="0"/>
              </a:rPr>
              <a:t>no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A7338-1DF2-344C-8621-43FDEDBB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30" y="129316"/>
            <a:ext cx="3392618" cy="33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56A-E0A3-C443-9E2D-DAF752FF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C04E-A5AA-074B-8C86-572334F8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2BCDA-0463-E94E-BEA4-4011968349E6}"/>
              </a:ext>
            </a:extLst>
          </p:cNvPr>
          <p:cNvSpPr/>
          <p:nvPr/>
        </p:nvSpPr>
        <p:spPr>
          <a:xfrm>
            <a:off x="5667036" y="2644170"/>
            <a:ext cx="1486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Comic Sans MS" panose="030F0902030302020204" pitchFamily="66" charset="0"/>
              </a:rPr>
              <a:t>go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3C6EA-0519-8440-9980-6D6B1AFA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469" y="177800"/>
            <a:ext cx="26162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56A-E0A3-C443-9E2D-DAF752FF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C04E-A5AA-074B-8C86-572334F8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2BCDA-0463-E94E-BEA4-4011968349E6}"/>
              </a:ext>
            </a:extLst>
          </p:cNvPr>
          <p:cNvSpPr/>
          <p:nvPr/>
        </p:nvSpPr>
        <p:spPr>
          <a:xfrm>
            <a:off x="5667036" y="2644170"/>
            <a:ext cx="2151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Comic Sans MS" panose="030F0902030302020204" pitchFamily="66" charset="0"/>
              </a:rPr>
              <a:t>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56A-E0A3-C443-9E2D-DAF752FF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C04E-A5AA-074B-8C86-572334F8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02BCDA-0463-E94E-BEA4-4011968349E6}"/>
              </a:ext>
            </a:extLst>
          </p:cNvPr>
          <p:cNvSpPr/>
          <p:nvPr/>
        </p:nvSpPr>
        <p:spPr>
          <a:xfrm>
            <a:off x="5667036" y="2644170"/>
            <a:ext cx="24016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>
                <a:latin typeface="Comic Sans MS" panose="030F0902030302020204" pitchFamily="66" charset="0"/>
              </a:rPr>
              <a:t>into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E1B7-9FFC-1E43-B465-4DF6F718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1" y="225686"/>
            <a:ext cx="4042121" cy="28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0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Adrian Thorrington</dc:creator>
  <cp:lastModifiedBy>Adrian Thorrington</cp:lastModifiedBy>
  <cp:revision>6</cp:revision>
  <dcterms:created xsi:type="dcterms:W3CDTF">2020-12-01T10:55:00Z</dcterms:created>
  <dcterms:modified xsi:type="dcterms:W3CDTF">2020-12-08T20:28:06Z</dcterms:modified>
</cp:coreProperties>
</file>