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7E9F-2F6A-4FF0-AAA3-2524FA722851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F106-28CE-432F-A923-E3E975511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7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7E9F-2F6A-4FF0-AAA3-2524FA722851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F106-28CE-432F-A923-E3E975511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22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7E9F-2F6A-4FF0-AAA3-2524FA722851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F106-28CE-432F-A923-E3E975511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75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7E9F-2F6A-4FF0-AAA3-2524FA722851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F106-28CE-432F-A923-E3E975511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72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7E9F-2F6A-4FF0-AAA3-2524FA722851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F106-28CE-432F-A923-E3E975511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498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7E9F-2F6A-4FF0-AAA3-2524FA722851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F106-28CE-432F-A923-E3E975511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385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7E9F-2F6A-4FF0-AAA3-2524FA722851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F106-28CE-432F-A923-E3E975511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78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7E9F-2F6A-4FF0-AAA3-2524FA722851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F106-28CE-432F-A923-E3E975511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371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7E9F-2F6A-4FF0-AAA3-2524FA722851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F106-28CE-432F-A923-E3E975511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974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7E9F-2F6A-4FF0-AAA3-2524FA722851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F106-28CE-432F-A923-E3E975511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940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7E9F-2F6A-4FF0-AAA3-2524FA722851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F106-28CE-432F-A923-E3E975511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3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37E9F-2F6A-4FF0-AAA3-2524FA722851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1F106-28CE-432F-A923-E3E975511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9042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7784" y="980727"/>
            <a:ext cx="2999539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800" dirty="0">
                <a:latin typeface="Comic Sans MS" panose="030F0702030302020204" pitchFamily="66" charset="0"/>
              </a:rPr>
              <a:t>z</a:t>
            </a:r>
            <a:r>
              <a:rPr lang="en-GB" sz="13800" dirty="0" smtClean="0">
                <a:latin typeface="Comic Sans MS" panose="030F0702030302020204" pitchFamily="66" charset="0"/>
              </a:rPr>
              <a:t>oo</a:t>
            </a:r>
            <a:endParaRPr lang="en-GB" sz="13800" dirty="0">
              <a:latin typeface="Comic Sans MS" panose="030F0702030302020204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987824" y="2985218"/>
            <a:ext cx="432048" cy="4483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3923928" y="2972565"/>
            <a:ext cx="1584176" cy="2368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84995" y="260648"/>
            <a:ext cx="86164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latin typeface="Comic Sans MS" panose="030F0702030302020204" pitchFamily="66" charset="0"/>
              </a:rPr>
              <a:t>Can you blend the sounds?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9729" y="4221088"/>
            <a:ext cx="22383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07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7784" y="980727"/>
            <a:ext cx="3930884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800" dirty="0" smtClean="0">
                <a:latin typeface="Comic Sans MS" panose="030F0702030302020204" pitchFamily="66" charset="0"/>
              </a:rPr>
              <a:t>boot</a:t>
            </a:r>
            <a:endParaRPr lang="en-GB" sz="13800" dirty="0">
              <a:latin typeface="Comic Sans MS" panose="030F0702030302020204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987824" y="2985218"/>
            <a:ext cx="432048" cy="4483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3923928" y="2972565"/>
            <a:ext cx="1584176" cy="2368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5940152" y="2924916"/>
            <a:ext cx="432048" cy="4483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84995" y="260648"/>
            <a:ext cx="86164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latin typeface="Comic Sans MS" panose="030F0702030302020204" pitchFamily="66" charset="0"/>
              </a:rPr>
              <a:t>Can you blend the sounds?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690" y="3645024"/>
            <a:ext cx="2328863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877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7784" y="1138493"/>
            <a:ext cx="434926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800" dirty="0" smtClean="0">
                <a:latin typeface="Comic Sans MS" panose="030F0702030302020204" pitchFamily="66" charset="0"/>
              </a:rPr>
              <a:t>moon</a:t>
            </a:r>
            <a:endParaRPr lang="en-GB" sz="13800" dirty="0">
              <a:latin typeface="Comic Sans MS" panose="030F0702030302020204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082605" y="3019900"/>
            <a:ext cx="432048" cy="4483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4139952" y="3117678"/>
            <a:ext cx="1584176" cy="2368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6188643" y="3011928"/>
            <a:ext cx="432048" cy="4483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84995" y="260648"/>
            <a:ext cx="86164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latin typeface="Comic Sans MS" panose="030F0702030302020204" pitchFamily="66" charset="0"/>
              </a:rPr>
              <a:t>Can you blend the sounds?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212" y="4077072"/>
            <a:ext cx="1931987" cy="194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32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7784" y="1138493"/>
            <a:ext cx="3796232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800" dirty="0" smtClean="0">
                <a:latin typeface="Comic Sans MS" panose="030F0702030302020204" pitchFamily="66" charset="0"/>
              </a:rPr>
              <a:t>roof</a:t>
            </a:r>
            <a:endParaRPr lang="en-GB" sz="13800" dirty="0">
              <a:latin typeface="Comic Sans MS" panose="030F0702030302020204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082605" y="3019900"/>
            <a:ext cx="432048" cy="4483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3801137" y="3223428"/>
            <a:ext cx="1584176" cy="2368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5710538" y="3117678"/>
            <a:ext cx="432048" cy="4483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84995" y="260648"/>
            <a:ext cx="86164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latin typeface="Comic Sans MS" panose="030F0702030302020204" pitchFamily="66" charset="0"/>
              </a:rPr>
              <a:t>Can you blend the sounds?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306" y="4365104"/>
            <a:ext cx="3151187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202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d.daley</dc:creator>
  <cp:lastModifiedBy>d.daley</cp:lastModifiedBy>
  <cp:revision>2</cp:revision>
  <dcterms:created xsi:type="dcterms:W3CDTF">2020-11-20T15:36:33Z</dcterms:created>
  <dcterms:modified xsi:type="dcterms:W3CDTF">2020-11-20T15:52:23Z</dcterms:modified>
</cp:coreProperties>
</file>