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81" d="100"/>
          <a:sy n="81" d="100"/>
        </p:scale>
        <p:origin x="-25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E1382F-51F7-4DAC-9533-5D6A1D1650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4232585-C0F9-49D1-87E5-927B20649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FF764E5-36EA-4E4E-8CFA-177CEBD2F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7F7163D-DB49-4464-B5F9-B56E2A7BA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06F5B77-0D7B-4D8C-8487-CFDC63FB9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231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BB0932E-5BD9-44AF-8136-7C3993CCE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A7190D4-839A-446C-BC85-3E8DC73FB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51D950BC-A699-4084-8099-B31B3C53F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A895465-7C60-4728-8836-56024022F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D84A533-9D8D-4BF1-AB01-2358D59F9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4760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46F109C5-E2BC-474B-B51A-C33C34459E8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7C924343-5148-4792-A3D6-ECB6A99C5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2B99E8B-9033-4D22-B2F7-0EB287500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71D63BB3-1AD9-4A5D-991E-00C70C8B73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784D9461-41E9-4D79-9B23-1D23F4A27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308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5917D56-A0A1-4516-ABF0-080EFD93A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246CC0CF-BB03-4E24-AF94-8CFFF27CA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78A93CE-C69F-4FF1-AFD2-AAA8ED4FF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7F158B6-B3BA-4DB1-8F0B-F1B5CCCF5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E5C5AEC-1891-41B0-A795-D5DEA9566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862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223AC7-5D58-464A-ABE4-F3174A7A78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C2A4912-926E-42C4-9A82-F8B89DA42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0894E54-C29E-4187-BC03-B3FF29511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F95FE19-280F-46A8-B85C-B56333E3D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EFFA9DD-500A-4B0F-8338-EBDBBC603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23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FFABB67-D507-4F50-8D51-1EBE43346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2CA9AAD-09E0-4B5C-A192-BD8DB5BA94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D33BE49F-6E58-4DFB-A08F-7FB2D0CF9D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62DE505-9BD9-494B-961C-C19C0CF41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39ADF509-B63B-434B-983D-E49FEFBE4C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0F49177B-B510-4FE8-AA0A-30BD93684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979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913844D-1E60-4D76-AB27-ADFA27D16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FCF9C90-3441-49C7-BF73-5B490664F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E006531-5502-4DBA-B759-0F5ACE6AAB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8208A30B-4071-4CCB-9CD6-27B5E8F27B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AD28B54C-387E-468C-8C8D-8FA7DC9C12C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D01F9448-2641-48AC-A52A-1E4186727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637CBBF-5994-406F-A6A4-229FAE05C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D1C26529-87A9-49C8-94CC-42FCDE011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47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1A61A62-5567-4D4C-AA04-EFF7AD970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0E3A82BF-7018-42C1-9214-5A7F01100C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70ACEB4B-276B-4063-BE25-064B2554CC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B67D514-7C56-4FCE-ACFF-0C7D316C6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223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325BDCEB-5B05-467E-BD44-484F4B461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A9C96FE-5753-477F-931B-B0290C144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3A0CAF32-CC26-4B99-B0A7-D0D4904F8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463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B1E73AA-7C83-4452-8CC2-866492006A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D8635DE1-43A6-4ADD-A034-CEDCA8BD10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D524AD03-3283-4D8F-88A2-D0650D2E07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520E547-526A-48D1-9691-9A1DEEB2B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BBF46B64-F0B3-4862-B497-E27FF98E8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F323AB13-38C0-42EB-A9AF-6DA72A8AF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059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18AEB4D-9207-4DA8-B70F-3E6876229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C21F2B46-F14A-4AB3-882D-61F229BD8C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034F0C3-1363-4A1F-96E0-87FC36E74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CC35687-370C-4E3E-AD96-79E32EA82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7976F7DC-DE3B-4387-9983-FFB34C87F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70434817-732B-4EA0-8635-CA816B5B8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9401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1FD515A7-05AE-46C1-B03C-9CC727992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55556F1-FA46-4B31-A07C-71960AF4DB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B28AA78E-D9E4-4ACB-81F7-9621AEC9F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60DA-4A01-4A70-A89C-0BDE3109C3AF}" type="datetimeFigureOut">
              <a:rPr lang="en-GB" smtClean="0"/>
              <a:t>20/11/2020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E93EB30-850B-42FF-9450-305968BF1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3608B7B-73DB-4E38-B77F-CAA6BA560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BD2D0-DC5A-4A2C-866D-9DDA7D9A54B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337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51784" y="2617033"/>
            <a:ext cx="1306488" cy="1143000"/>
          </a:xfrm>
        </p:spPr>
        <p:txBody>
          <a:bodyPr>
            <a:noAutofit/>
          </a:bodyPr>
          <a:lstStyle/>
          <a:p>
            <a:r>
              <a:rPr lang="en-GB" sz="15000" dirty="0">
                <a:latin typeface="Comic Sans MS" panose="030F0702030302020204" pitchFamily="66" charset="0"/>
              </a:rPr>
              <a:t>o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918616" y="2605955"/>
            <a:ext cx="130648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15000" dirty="0">
                <a:latin typeface="Comic Sans MS" panose="030F0702030302020204" pitchFamily="66" charset="0"/>
              </a:rPr>
              <a:t>o</a:t>
            </a:r>
            <a:endParaRPr lang="en-GB" sz="15000" dirty="0">
              <a:latin typeface="Comic Sans MS" panose="030F0702030302020204" pitchFamily="66" charset="0"/>
            </a:endParaRPr>
          </a:p>
        </p:txBody>
      </p:sp>
      <p:pic>
        <p:nvPicPr>
          <p:cNvPr id="2055" name="Picture 7" descr="C:\Users\s.parsons\AppData\Local\Microsoft\Windows\Temporary Internet Files\Content.IE5\XUY81ZG4\varita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914" y="5548993"/>
            <a:ext cx="968878" cy="89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8052306F-364A-42E7-BE29-E38032727746}"/>
              </a:ext>
            </a:extLst>
          </p:cNvPr>
          <p:cNvSpPr/>
          <p:nvPr/>
        </p:nvSpPr>
        <p:spPr>
          <a:xfrm>
            <a:off x="5744818" y="4026202"/>
            <a:ext cx="1620146" cy="97682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D066F776-499B-4E50-8E02-855F68DFA3B3}"/>
              </a:ext>
            </a:extLst>
          </p:cNvPr>
          <p:cNvSpPr/>
          <p:nvPr/>
        </p:nvSpPr>
        <p:spPr>
          <a:xfrm>
            <a:off x="4608448" y="3955773"/>
            <a:ext cx="238539" cy="2385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>
            <a:extLst>
              <a:ext uri="{FF2B5EF4-FFF2-40B4-BE49-F238E27FC236}">
                <a16:creationId xmlns="" xmlns:a16="http://schemas.microsoft.com/office/drawing/2014/main" id="{B8C83086-1F8C-4601-B745-47F22ADE0590}"/>
              </a:ext>
            </a:extLst>
          </p:cNvPr>
          <p:cNvSpPr/>
          <p:nvPr/>
        </p:nvSpPr>
        <p:spPr>
          <a:xfrm>
            <a:off x="7522233" y="3955773"/>
            <a:ext cx="238539" cy="23854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696"/>
          <a:stretch/>
        </p:blipFill>
        <p:spPr bwMode="auto">
          <a:xfrm>
            <a:off x="874102" y="1006040"/>
            <a:ext cx="1927713" cy="194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3784" y="675153"/>
            <a:ext cx="2326008" cy="2604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0433" y="419100"/>
            <a:ext cx="3152775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3" y="4525055"/>
            <a:ext cx="2238375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888" y="4829854"/>
            <a:ext cx="3171825" cy="143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5427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2422 3.7037E-6 L 0.10964 3.7037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693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964 -0.02292 L -0.03789 -0.02292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383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7" grpId="0" animBg="1"/>
      <p:bldP spid="8" grpId="0" animBg="1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</dc:title>
  <dc:creator>shelleyisgreat@yahoo.co.uk</dc:creator>
  <cp:lastModifiedBy>d.daley</cp:lastModifiedBy>
  <cp:revision>4</cp:revision>
  <dcterms:created xsi:type="dcterms:W3CDTF">2020-11-14T13:10:02Z</dcterms:created>
  <dcterms:modified xsi:type="dcterms:W3CDTF">2020-11-20T15:47:55Z</dcterms:modified>
</cp:coreProperties>
</file>