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17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68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5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1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4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07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28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92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5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10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02CB-7052-4E0C-B6E3-5B27D9CAA72E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0346-816F-4F89-B104-D7E32D143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5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894" y="546800"/>
            <a:ext cx="1693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Comic Sans MS" pitchFamily="66" charset="0"/>
              </a:rPr>
              <a:t>sh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5" name="AutoShape 8" descr="Free Shop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Free Shops Cliparts, Download Free Clip Art, Free Clip Art on Clipart 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830" y="2492896"/>
            <a:ext cx="5256584" cy="394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66639" y="54868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o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0986" y="54680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p</a:t>
            </a:r>
            <a:endParaRPr lang="en-GB" sz="9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3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894" y="546800"/>
            <a:ext cx="1693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Comic Sans MS" pitchFamily="66" charset="0"/>
              </a:rPr>
              <a:t>sh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5" name="AutoShape 8" descr="Free Shop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066639" y="54868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i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0986" y="54680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p</a:t>
            </a:r>
            <a:endParaRPr lang="en-GB" sz="9600" dirty="0">
              <a:latin typeface="Comic Sans MS" pitchFamily="66" charset="0"/>
            </a:endParaRPr>
          </a:p>
        </p:txBody>
      </p:sp>
      <p:pic>
        <p:nvPicPr>
          <p:cNvPr id="7170" name="Picture 2" descr="Pin on логопе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713" y="2276872"/>
            <a:ext cx="4306477" cy="394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18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894" y="546800"/>
            <a:ext cx="1693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Comic Sans MS" pitchFamily="66" charset="0"/>
              </a:rPr>
              <a:t>sh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5" name="AutoShape 8" descr="Free Shop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066639" y="54868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e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0986" y="54680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ll</a:t>
            </a:r>
            <a:endParaRPr lang="en-GB" sz="9600" dirty="0">
              <a:latin typeface="Comic Sans MS" pitchFamily="66" charset="0"/>
            </a:endParaRPr>
          </a:p>
        </p:txBody>
      </p:sp>
      <p:pic>
        <p:nvPicPr>
          <p:cNvPr id="8194" name="Picture 2" descr="Small Clipart Sea Shell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552" y="2852936"/>
            <a:ext cx="48768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64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894" y="546800"/>
            <a:ext cx="1693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Comic Sans MS" pitchFamily="66" charset="0"/>
              </a:rPr>
              <a:t>f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5" name="AutoShape 8" descr="Free Shop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707469" y="54680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i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551776"/>
            <a:ext cx="15117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sh</a:t>
            </a:r>
            <a:endParaRPr lang="en-GB" sz="9600" dirty="0">
              <a:latin typeface="Comic Sans MS" pitchFamily="66" charset="0"/>
            </a:endParaRPr>
          </a:p>
        </p:txBody>
      </p:sp>
      <p:pic>
        <p:nvPicPr>
          <p:cNvPr id="9218" name="Picture 2" descr="Free Transparent Fish Clipart, Download Free Clip Art, Free Clip Art on  Clip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3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894" y="546800"/>
            <a:ext cx="1693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 smtClean="0">
                <a:latin typeface="Comic Sans MS" pitchFamily="66" charset="0"/>
              </a:rPr>
              <a:t>w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5" name="AutoShape 8" descr="Free Shops Cliparts, Download Free Clip Art, Free Clip Art on Clipart 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707469" y="546800"/>
            <a:ext cx="86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i</a:t>
            </a:r>
            <a:endParaRPr lang="en-GB" sz="96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551776"/>
            <a:ext cx="15117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Comic Sans MS" pitchFamily="66" charset="0"/>
              </a:rPr>
              <a:t>sh</a:t>
            </a:r>
            <a:endParaRPr lang="en-GB" sz="9600" dirty="0">
              <a:latin typeface="Comic Sans MS" pitchFamily="66" charset="0"/>
            </a:endParaRPr>
          </a:p>
        </p:txBody>
      </p:sp>
      <p:pic>
        <p:nvPicPr>
          <p:cNvPr id="10242" name="Picture 2" descr="Wish Stock Illustrations – 111,997 Wish Stock Illustrations, Vectors &amp;  Clipart - Dreams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432" y="1988734"/>
            <a:ext cx="4507768" cy="4507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2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vermiglio</dc:creator>
  <cp:lastModifiedBy>Carla vermiglio</cp:lastModifiedBy>
  <cp:revision>2</cp:revision>
  <dcterms:created xsi:type="dcterms:W3CDTF">2020-11-15T15:34:05Z</dcterms:created>
  <dcterms:modified xsi:type="dcterms:W3CDTF">2020-11-15T15:49:03Z</dcterms:modified>
</cp:coreProperties>
</file>