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68" r:id="rId4"/>
    <p:sldId id="269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  <p:embeddedFont>
      <p:font typeface="Twinkl SemiBold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162"/>
    <a:srgbClr val="F1C656"/>
    <a:srgbClr val="8BC74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‘j’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5" y="1310260"/>
            <a:ext cx="1464637" cy="112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4" y="5026235"/>
            <a:ext cx="1068275" cy="1115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2274726"/>
            <a:ext cx="1068472" cy="172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1292557"/>
            <a:ext cx="990147" cy="1068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69" y="3768576"/>
            <a:ext cx="1579438" cy="138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9" y="2574636"/>
            <a:ext cx="1744697" cy="75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5147004"/>
            <a:ext cx="1741044" cy="945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3" y="3495931"/>
            <a:ext cx="1141574" cy="13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0174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23333 0.15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0747 -0.0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3576 0.0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024 0.126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2257 0.14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‘v’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3" y="4129683"/>
            <a:ext cx="527267" cy="1785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4408507"/>
            <a:ext cx="995189" cy="1787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1" y="2480778"/>
            <a:ext cx="1662128" cy="99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6" y="1216323"/>
            <a:ext cx="1691614" cy="1107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79" y="3708287"/>
            <a:ext cx="727110" cy="2449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1315199"/>
            <a:ext cx="1784335" cy="1261731"/>
          </a:xfrm>
          <a:prstGeom prst="roundRect">
            <a:avLst>
              <a:gd name="adj" fmla="val 6787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1" y="2726923"/>
            <a:ext cx="1220491" cy="1605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40" y="4764705"/>
            <a:ext cx="861778" cy="1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031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3611 -0.032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25 0.08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1684 0.072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1476 -0.00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278 0.00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‘w’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7" y="3105508"/>
            <a:ext cx="1888910" cy="182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59" y="1216323"/>
            <a:ext cx="622291" cy="105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28" y="5072332"/>
            <a:ext cx="1857734" cy="112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7" y="3612570"/>
            <a:ext cx="1010829" cy="1434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" y="1146284"/>
            <a:ext cx="1177215" cy="184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2025710"/>
            <a:ext cx="1150702" cy="993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0" y="3062551"/>
            <a:ext cx="885864" cy="1014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9" y="5072332"/>
            <a:ext cx="1725798" cy="11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0243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1076 -0.06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2726 -0.0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1406 0.077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576 -0.0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3958 -0.036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296</TotalTime>
  <Words>51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Twinkl</vt:lpstr>
      <vt:lpstr>Twinkl SemiBold</vt:lpstr>
      <vt:lpstr>Office Theme</vt:lpstr>
      <vt:lpstr>PowerPoint Presentation</vt:lpstr>
      <vt:lpstr>Click the pictures that begin with ‘j’ to move them into the middle. </vt:lpstr>
      <vt:lpstr>Click the pictures that begin with ‘v’ to move them into the middle. </vt:lpstr>
      <vt:lpstr>Click the pictures that begin with ‘w’ to move them into the middle.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DANIELLE DALEY</cp:lastModifiedBy>
  <cp:revision>40</cp:revision>
  <dcterms:created xsi:type="dcterms:W3CDTF">2018-09-20T14:56:25Z</dcterms:created>
  <dcterms:modified xsi:type="dcterms:W3CDTF">2020-11-05T18:57:21Z</dcterms:modified>
</cp:coreProperties>
</file>