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2" r:id="rId3"/>
    <p:sldId id="281" r:id="rId4"/>
    <p:sldId id="28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6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80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1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8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91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50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27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4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5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56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80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1B1A8-6FA1-4383-B2C8-D9DEEA6DF92D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1143000"/>
          </a:xfrm>
        </p:spPr>
        <p:txBody>
          <a:bodyPr>
            <a:noAutofit/>
          </a:bodyPr>
          <a:lstStyle/>
          <a:p>
            <a:r>
              <a:rPr lang="en-GB" sz="30000" dirty="0">
                <a:latin typeface="Comic Sans MS" panose="030F0702030302020204" pitchFamily="66" charset="0"/>
              </a:rPr>
              <a:t>y</a:t>
            </a:r>
          </a:p>
        </p:txBody>
      </p:sp>
      <p:pic>
        <p:nvPicPr>
          <p:cNvPr id="4098" name="Picture 2" descr="C:\Users\s.parsons\AppData\Local\Microsoft\Windows\Temporary Internet Files\Content.IE5\98A512EG\1024px-Yellow_icon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93096"/>
            <a:ext cx="1628800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.parsons\AppData\Local\Microsoft\Windows\Temporary Internet Files\Content.IE5\H66NE2CO\261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3023"/>
            <a:ext cx="2202162" cy="220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s.parsons\AppData\Local\Microsoft\Windows\Temporary Internet Files\Content.IE5\NZHLXJ3J\Boat-Sail-Mast-14996-large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965" y="4263396"/>
            <a:ext cx="2340240" cy="211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s.parsons\AppData\Local\Microsoft\Windows\Temporary Internet Files\Content.IE5\18L2DSHD\yo-yo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1979130" cy="2071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76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 descr="C:\Users\s.parsons\AppData\Local\Microsoft\Windows\Temporary Internet Files\Content.IE5\18L2DSHD\Robot-201508250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76672"/>
            <a:ext cx="3417777" cy="53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05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6524" y="0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63888" y="0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16216" y="0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0" dirty="0"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5242" y="3789040"/>
            <a:ext cx="73935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0" dirty="0">
                <a:solidFill>
                  <a:srgbClr val="FF0000"/>
                </a:solidFill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90607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6524" y="0"/>
            <a:ext cx="20162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63888" y="0"/>
            <a:ext cx="20162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0" dirty="0">
                <a:latin typeface="Comic Sans MS" panose="030F0702030302020204" pitchFamily="66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6136" y="0"/>
            <a:ext cx="29523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0" dirty="0" err="1">
                <a:latin typeface="Comic Sans MS" panose="030F0702030302020204" pitchFamily="66" charset="0"/>
              </a:rPr>
              <a:t>ck</a:t>
            </a:r>
            <a:endParaRPr lang="en-GB" sz="20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5242" y="3789040"/>
            <a:ext cx="73935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0" dirty="0">
                <a:solidFill>
                  <a:srgbClr val="FF0000"/>
                </a:solidFill>
                <a:latin typeface="Comic Sans MS" panose="030F0702030302020204" pitchFamily="66" charset="0"/>
              </a:rPr>
              <a:t>yuck</a:t>
            </a:r>
          </a:p>
        </p:txBody>
      </p:sp>
    </p:spTree>
    <p:extLst>
      <p:ext uri="{BB962C8B-B14F-4D97-AF65-F5344CB8AC3E}">
        <p14:creationId xmlns:p14="http://schemas.microsoft.com/office/powerpoint/2010/main" val="56638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y</vt:lpstr>
      <vt:lpstr>PowerPoint Presentation</vt:lpstr>
      <vt:lpstr>PowerPoint Presentation</vt:lpstr>
      <vt:lpstr>PowerPoint Presentation</vt:lpstr>
    </vt:vector>
  </TitlesOfParts>
  <Company>St Philip Westbrook CE(A)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</dc:title>
  <dc:creator>s.parsons</dc:creator>
  <cp:lastModifiedBy>s.parsons</cp:lastModifiedBy>
  <cp:revision>21</cp:revision>
  <dcterms:created xsi:type="dcterms:W3CDTF">2016-10-28T11:03:51Z</dcterms:created>
  <dcterms:modified xsi:type="dcterms:W3CDTF">2020-11-10T17:10:53Z</dcterms:modified>
</cp:coreProperties>
</file>