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033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3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760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8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01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788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31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85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73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423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7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2519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38551892@N02/6535579749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abay.com/en/ear-listen-hear-gossip-sound-25595/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://www.allwhitebackground.com/pencil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AD01B3-B299-4B53-BC23-224AC36EA5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9552" y="1835945"/>
            <a:ext cx="4572000" cy="3056235"/>
          </a:xfrm>
        </p:spPr>
        <p:txBody>
          <a:bodyPr>
            <a:noAutofit/>
          </a:bodyPr>
          <a:lstStyle/>
          <a:p>
            <a:r>
              <a:rPr lang="en-GB" sz="8000" dirty="0">
                <a:latin typeface="Comic Sans MS" panose="030F0702030302020204" pitchFamily="66" charset="0"/>
              </a:rPr>
              <a:t>A vehicle for Santa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4DFA33-BCC3-4CE3-A2F3-2D300F0D69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0527" r="8035" b="2"/>
          <a:stretch/>
        </p:blipFill>
        <p:spPr>
          <a:xfrm>
            <a:off x="2" y="10"/>
            <a:ext cx="5578823" cy="6028246"/>
          </a:xfrm>
          <a:custGeom>
            <a:avLst/>
            <a:gdLst/>
            <a:ahLst/>
            <a:cxnLst/>
            <a:rect l="l" t="t" r="r" b="b"/>
            <a:pathLst>
              <a:path w="5578823" h="6028256">
                <a:moveTo>
                  <a:pt x="0" y="0"/>
                </a:moveTo>
                <a:lnTo>
                  <a:pt x="3897606" y="0"/>
                </a:lnTo>
                <a:lnTo>
                  <a:pt x="4274232" y="360545"/>
                </a:lnTo>
                <a:cubicBezTo>
                  <a:pt x="4408856" y="488910"/>
                  <a:pt x="4542134" y="615181"/>
                  <a:pt x="4673934" y="738354"/>
                </a:cubicBezTo>
                <a:cubicBezTo>
                  <a:pt x="5042663" y="1082881"/>
                  <a:pt x="5282330" y="1428108"/>
                  <a:pt x="5421862" y="1773839"/>
                </a:cubicBezTo>
                <a:cubicBezTo>
                  <a:pt x="5631101" y="2292214"/>
                  <a:pt x="5614731" y="2811325"/>
                  <a:pt x="5469198" y="3329255"/>
                </a:cubicBezTo>
                <a:cubicBezTo>
                  <a:pt x="5323662" y="3847185"/>
                  <a:pt x="5048962" y="4363935"/>
                  <a:pt x="4741546" y="4877588"/>
                </a:cubicBezTo>
                <a:cubicBezTo>
                  <a:pt x="4027238" y="6071494"/>
                  <a:pt x="2764972" y="6102970"/>
                  <a:pt x="1325600" y="5980388"/>
                </a:cubicBezTo>
                <a:cubicBezTo>
                  <a:pt x="903947" y="5944442"/>
                  <a:pt x="499735" y="5907589"/>
                  <a:pt x="137593" y="5804042"/>
                </a:cubicBezTo>
                <a:lnTo>
                  <a:pt x="0" y="5760161"/>
                </a:lnTo>
                <a:close/>
              </a:path>
            </a:pathLst>
          </a:custGeom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47A9921-6509-49C2-BEBF-924F280660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655448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lying Train In Sky for Android - APK Download">
            <a:extLst>
              <a:ext uri="{FF2B5EF4-FFF2-40B4-BE49-F238E27FC236}">
                <a16:creationId xmlns:a16="http://schemas.microsoft.com/office/drawing/2014/main" id="{881D09C4-C576-40F8-8F70-EE2F9E0285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496"/>
          <a:stretch/>
        </p:blipFill>
        <p:spPr bwMode="auto">
          <a:xfrm>
            <a:off x="1219200" y="892185"/>
            <a:ext cx="9753600" cy="4798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756432D-A2EA-43D0-B33C-57010822E089}"/>
              </a:ext>
            </a:extLst>
          </p:cNvPr>
          <p:cNvSpPr txBox="1"/>
          <p:nvPr/>
        </p:nvSpPr>
        <p:spPr>
          <a:xfrm>
            <a:off x="9508664" y="2197060"/>
            <a:ext cx="1363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wing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E5E9B4-3AC3-46E0-A5E1-4195DF1C618F}"/>
              </a:ext>
            </a:extLst>
          </p:cNvPr>
          <p:cNvSpPr txBox="1"/>
          <p:nvPr/>
        </p:nvSpPr>
        <p:spPr>
          <a:xfrm>
            <a:off x="4191442" y="1300836"/>
            <a:ext cx="1363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roof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122211-596A-49C1-9497-75C086688A95}"/>
              </a:ext>
            </a:extLst>
          </p:cNvPr>
          <p:cNvSpPr txBox="1"/>
          <p:nvPr/>
        </p:nvSpPr>
        <p:spPr>
          <a:xfrm>
            <a:off x="1610686" y="2489447"/>
            <a:ext cx="1865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windows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0A3A4F-386E-4B45-B6F0-AFAC7C72CF0A}"/>
              </a:ext>
            </a:extLst>
          </p:cNvPr>
          <p:cNvSpPr txBox="1"/>
          <p:nvPr/>
        </p:nvSpPr>
        <p:spPr>
          <a:xfrm>
            <a:off x="4699232" y="4822985"/>
            <a:ext cx="1865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wheels</a:t>
            </a:r>
          </a:p>
        </p:txBody>
      </p:sp>
    </p:spTree>
    <p:extLst>
      <p:ext uri="{BB962C8B-B14F-4D97-AF65-F5344CB8AC3E}">
        <p14:creationId xmlns:p14="http://schemas.microsoft.com/office/powerpoint/2010/main" val="4105641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F4365-1667-4386-A973-EE2492900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90" y="2917971"/>
            <a:ext cx="10668000" cy="1524000"/>
          </a:xfrm>
        </p:spPr>
        <p:txBody>
          <a:bodyPr>
            <a:normAutofit/>
          </a:bodyPr>
          <a:lstStyle/>
          <a:p>
            <a:pPr algn="ctr"/>
            <a:r>
              <a:rPr lang="en-GB" sz="8000" dirty="0">
                <a:latin typeface="Comic Sans MS" panose="030F0702030302020204" pitchFamily="66" charset="0"/>
              </a:rPr>
              <a:t>it </a:t>
            </a:r>
            <a:r>
              <a:rPr lang="en-GB" sz="8000" dirty="0" err="1">
                <a:latin typeface="Comic Sans MS" panose="030F0702030302020204" pitchFamily="66" charset="0"/>
              </a:rPr>
              <a:t>isa</a:t>
            </a:r>
            <a:r>
              <a:rPr lang="en-GB" sz="8000" dirty="0">
                <a:latin typeface="Comic Sans MS" panose="030F0702030302020204" pitchFamily="66" charset="0"/>
              </a:rPr>
              <a:t> train</a:t>
            </a:r>
          </a:p>
        </p:txBody>
      </p:sp>
      <p:pic>
        <p:nvPicPr>
          <p:cNvPr id="6" name="Picture 2" descr="Flying Train In Sky for Android - APK Download">
            <a:extLst>
              <a:ext uri="{FF2B5EF4-FFF2-40B4-BE49-F238E27FC236}">
                <a16:creationId xmlns:a16="http://schemas.microsoft.com/office/drawing/2014/main" id="{832F9E1F-2D99-4FA1-9009-585D7C77A1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496"/>
          <a:stretch/>
        </p:blipFill>
        <p:spPr bwMode="auto">
          <a:xfrm>
            <a:off x="3179428" y="282476"/>
            <a:ext cx="5219166" cy="2567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314CDA4D-005C-4942-B6BA-E4B47E5CE988}"/>
              </a:ext>
            </a:extLst>
          </p:cNvPr>
          <p:cNvSpPr txBox="1">
            <a:spLocks/>
          </p:cNvSpPr>
          <p:nvPr/>
        </p:nvSpPr>
        <p:spPr>
          <a:xfrm>
            <a:off x="669722" y="4697835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dirty="0">
                <a:latin typeface="Comic Sans MS" panose="030F0702030302020204" pitchFamily="66" charset="0"/>
              </a:rPr>
              <a:t>it </a:t>
            </a:r>
            <a:r>
              <a:rPr lang="en-GB" sz="8000" dirty="0" err="1">
                <a:latin typeface="Comic Sans MS" panose="030F0702030302020204" pitchFamily="66" charset="0"/>
              </a:rPr>
              <a:t>canfly</a:t>
            </a:r>
            <a:endParaRPr lang="en-GB" sz="8000" dirty="0">
              <a:latin typeface="Comic Sans MS" panose="030F0702030302020204" pitchFamily="66" charset="0"/>
            </a:endParaRPr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A22F9692-52AB-4F79-8B4A-158534656D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87048" y="417504"/>
            <a:ext cx="917683" cy="951722"/>
          </a:xfrm>
          <a:prstGeom prst="rect">
            <a:avLst/>
          </a:prstGeom>
        </p:spPr>
      </p:pic>
      <p:pic>
        <p:nvPicPr>
          <p:cNvPr id="12" name="Picture 11" descr="Shape&#10;&#10;Description automatically generated">
            <a:extLst>
              <a:ext uri="{FF2B5EF4-FFF2-40B4-BE49-F238E27FC236}">
                <a16:creationId xmlns:a16="http://schemas.microsoft.com/office/drawing/2014/main" id="{0EFD9152-1F08-4888-A622-33D733B7EB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776860" y="417504"/>
            <a:ext cx="633548" cy="1055914"/>
          </a:xfrm>
          <a:prstGeom prst="rect">
            <a:avLst/>
          </a:prstGeom>
        </p:spPr>
      </p:pic>
      <p:pic>
        <p:nvPicPr>
          <p:cNvPr id="2050" name="Picture 2" descr="Free Pointing Finger Cliparts, Download Free Clip Art, Free Clip Art on  Clipart Library">
            <a:extLst>
              <a:ext uri="{FF2B5EF4-FFF2-40B4-BE49-F238E27FC236}">
                <a16:creationId xmlns:a16="http://schemas.microsoft.com/office/drawing/2014/main" id="{42C67676-4380-4B6C-AE80-0920628AF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529206" y="496053"/>
            <a:ext cx="1021978" cy="594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B285E493-41DC-4FE8-B03D-663E55D7DB3E}"/>
              </a:ext>
            </a:extLst>
          </p:cNvPr>
          <p:cNvSpPr/>
          <p:nvPr/>
        </p:nvSpPr>
        <p:spPr>
          <a:xfrm>
            <a:off x="9796054" y="464157"/>
            <a:ext cx="412724" cy="4292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94CF0C-952F-4F63-91BE-BB1B5FE2AD64}"/>
              </a:ext>
            </a:extLst>
          </p:cNvPr>
          <p:cNvSpPr txBox="1"/>
          <p:nvPr/>
        </p:nvSpPr>
        <p:spPr>
          <a:xfrm>
            <a:off x="10511406" y="417504"/>
            <a:ext cx="1208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ABC</a:t>
            </a:r>
          </a:p>
        </p:txBody>
      </p:sp>
    </p:spTree>
    <p:extLst>
      <p:ext uri="{BB962C8B-B14F-4D97-AF65-F5344CB8AC3E}">
        <p14:creationId xmlns:p14="http://schemas.microsoft.com/office/powerpoint/2010/main" val="893093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theme/theme1.xml><?xml version="1.0" encoding="utf-8"?>
<a:theme xmlns:a="http://schemas.openxmlformats.org/drawingml/2006/main" name="PebbleVTI">
  <a:themeElements>
    <a:clrScheme name="Blush 3">
      <a:dk1>
        <a:sysClr val="windowText" lastClr="000000"/>
      </a:dk1>
      <a:lt1>
        <a:sysClr val="window" lastClr="FFFFFF"/>
      </a:lt1>
      <a:dk2>
        <a:srgbClr val="B15E4E"/>
      </a:dk2>
      <a:lt2>
        <a:srgbClr val="FFFFFF"/>
      </a:lt2>
      <a:accent1>
        <a:srgbClr val="C5B096"/>
      </a:accent1>
      <a:accent2>
        <a:srgbClr val="ECA855"/>
      </a:accent2>
      <a:accent3>
        <a:srgbClr val="9BBFB0"/>
      </a:accent3>
      <a:accent4>
        <a:srgbClr val="A9AEA7"/>
      </a:accent4>
      <a:accent5>
        <a:srgbClr val="6A787C"/>
      </a:accent5>
      <a:accent6>
        <a:srgbClr val="3B4345"/>
      </a:accent6>
      <a:hlink>
        <a:srgbClr val="ECA855"/>
      </a:hlink>
      <a:folHlink>
        <a:srgbClr val="6A392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Avenir Next LT Pro</vt:lpstr>
      <vt:lpstr>Avenir Next LT Pro Light</vt:lpstr>
      <vt:lpstr>Comic Sans MS</vt:lpstr>
      <vt:lpstr>Sitka Subheading</vt:lpstr>
      <vt:lpstr>PebbleVTI</vt:lpstr>
      <vt:lpstr>A vehicle for Santa</vt:lpstr>
      <vt:lpstr>PowerPoint Presentation</vt:lpstr>
      <vt:lpstr>it isa train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vehicle for Santa</dc:title>
  <dc:creator>shelleyisgreat@yahoo.co.uk</dc:creator>
  <cp:lastModifiedBy>shelleyisgreat@yahoo.co.uk</cp:lastModifiedBy>
  <cp:revision>2</cp:revision>
  <dcterms:created xsi:type="dcterms:W3CDTF">2020-11-22T15:02:43Z</dcterms:created>
  <dcterms:modified xsi:type="dcterms:W3CDTF">2020-11-22T15:15:04Z</dcterms:modified>
</cp:coreProperties>
</file>