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DD129-A8C2-419E-B641-6CC90F5073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4000"/>
            <a:ext cx="10668000" cy="22860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B33C04-8A23-4499-A6EF-1D190F0FB3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4571999"/>
            <a:ext cx="10668000" cy="1524000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A99FB-5674-4BC5-949F-8D45EC167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63CF93-DD67-4FE2-8083-864693FE8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05E934-32B6-44B1-9622-67F30BDA3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903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BA5B09-FC60-445F-8A12-79869BEC60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A219F7-87F2-409F-BB0B-8FE9270C98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C2BB8-59E0-4EB2-B3BE-59D8641EE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6984E-C0DE-461B-8011-8FC31B0EE9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FE7C03-68D3-445E-A5A2-8A935CFC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430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21F0D7-112D-48B1-B32B-170B1AA2B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3998" y="761999"/>
            <a:ext cx="2286000" cy="5334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27A7C1-8E5B-41DA-9802-F242D382B6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1" y="761999"/>
            <a:ext cx="7619999" cy="53340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961CC7-F5B1-464A-8127-60645FB21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94302-B381-4F37-A9FF-5CC5519175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707151-541F-4104-B989-83A9DCA6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60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F011-A499-4054-89BF-A4800A68F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6FB6E8-D956-45B5-9B4A-9D31DF466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DB9DB-9E62-4292-915C-1DD413474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462F1-BC30-4172-8353-363123A1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2EE8A-96DF-4D7D-B434-77832475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8453A-F2B4-4EDB-B8FA-150267BC1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10668000" cy="3038475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C46C51-ADF1-48FC-A4D9-38C369E78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3"/>
            <a:ext cx="10668000" cy="150653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C43B56-4DC7-490B-AEFD-55ED1ECFF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38F8-C4B2-41D8-B627-A6DDB24B2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43D49-23F8-4C4B-9C30-EDC030EE6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701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5556D-6916-42E6-8820-8A0D328A50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747A5-C962-477F-89AA-A32385D579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2285999"/>
            <a:ext cx="5151119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D08312-30FC-44D8-B2A9-B5CAAD9F0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78879" y="2285999"/>
            <a:ext cx="5151121" cy="38100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D84EB-AF90-4F19-A376-0FE5E50F9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38ED0-2789-41E4-A36E-83F92CA2E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221A83-6D60-45F0-9173-5F6D2438B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788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FFAE2-03F4-4A94-86C4-9305B237C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BAC5A5-E184-46B6-8AB5-C8E132D36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5151119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DCFE87-5D80-45CB-9D13-DFC9AFCEC7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0" y="3048000"/>
            <a:ext cx="5151119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AC1E5A-8423-4749-8EDA-E13425F696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78878" y="2286000"/>
            <a:ext cx="5151122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832AAA-4BB8-4A3D-9C79-516F82F800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78878" y="3048000"/>
            <a:ext cx="5151122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0BEC63-51D3-4C70-B804-BE9EF765A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35CA295-8563-402F-92C3-1F20C977C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FA5918-109D-4342-84C0-9774A52C9E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1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F2662-CBD1-4498-9B6E-2961F5EF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F739AE-8101-4C18-8CF3-911BDF397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EB1C88-D181-449C-9BE1-E85068C1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38A2C9-E93B-4F0A-A021-9E3AEBC3F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5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0AE8D9-9B42-438E-ADA6-CCFE457884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4F792B9-A8AF-4E13-8A25-741E89691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3A2CF6-DBC5-4491-B213-B3CD09D31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73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727076-58C8-494C-B6B1-DC86F62D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1998"/>
            <a:ext cx="3810000" cy="1524002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9E36-0340-452F-8D0A-1BC3F3A38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1"/>
            <a:ext cx="6096000" cy="5334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51C2E-E587-45E8-BDB1-DFF2F2791B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2286000"/>
            <a:ext cx="3810000" cy="381000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21D993-DEDD-470E-B48B-CB053A55A1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926C64-7401-4CA4-859F-74472AF86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08F41-F1F6-431C-9B45-8A447F188C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42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104FB-422C-4023-9381-EB12F1582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762000"/>
            <a:ext cx="3809999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BA3AA-DE44-4B1F-91D1-09F67B89B9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0" y="762001"/>
            <a:ext cx="6021388" cy="5334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27B131-5117-4106-80DB-2AB208C4C9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2286000"/>
            <a:ext cx="3809999" cy="3810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13918A-7F23-4C72-8E80-591324A30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69C88-B244-455D-A017-012B25B1ACDD}" type="datetimeFigureOut">
              <a:rPr lang="en-US" smtClean="0"/>
              <a:t>11/22/2020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071C8-76FE-4B83-8317-BD53C7C84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23681A-6F29-48FC-9409-319ED3E96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569E-9B7C-4CB9-AB80-C0841F922C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7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6EF5A53-0A64-4CA5-B9C7-1CB97CB5CF1C}"/>
              </a:ext>
            </a:extLst>
          </p:cNvPr>
          <p:cNvSpPr/>
          <p:nvPr/>
        </p:nvSpPr>
        <p:spPr>
          <a:xfrm>
            <a:off x="8157843" y="6244836"/>
            <a:ext cx="4034156" cy="613164"/>
          </a:xfrm>
          <a:custGeom>
            <a:avLst/>
            <a:gdLst>
              <a:gd name="connsiteX0" fmla="*/ 1479137 w 4034156"/>
              <a:gd name="connsiteY0" fmla="*/ 230 h 613164"/>
              <a:gd name="connsiteX1" fmla="*/ 3482844 w 4034156"/>
              <a:gd name="connsiteY1" fmla="*/ 298555 h 613164"/>
              <a:gd name="connsiteX2" fmla="*/ 3831590 w 4034156"/>
              <a:gd name="connsiteY2" fmla="*/ 425010 h 613164"/>
              <a:gd name="connsiteX3" fmla="*/ 4034156 w 4034156"/>
              <a:gd name="connsiteY3" fmla="*/ 494088 h 613164"/>
              <a:gd name="connsiteX4" fmla="*/ 4034156 w 4034156"/>
              <a:gd name="connsiteY4" fmla="*/ 613164 h 613164"/>
              <a:gd name="connsiteX5" fmla="*/ 0 w 4034156"/>
              <a:gd name="connsiteY5" fmla="*/ 613164 h 613164"/>
              <a:gd name="connsiteX6" fmla="*/ 54792 w 4034156"/>
              <a:gd name="connsiteY6" fmla="*/ 512415 h 613164"/>
              <a:gd name="connsiteX7" fmla="*/ 168327 w 4034156"/>
              <a:gd name="connsiteY7" fmla="*/ 366637 h 613164"/>
              <a:gd name="connsiteX8" fmla="*/ 1192562 w 4034156"/>
              <a:gd name="connsiteY8" fmla="*/ 1522 h 613164"/>
              <a:gd name="connsiteX9" fmla="*/ 1479137 w 4034156"/>
              <a:gd name="connsiteY9" fmla="*/ 230 h 613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034156" h="613164">
                <a:moveTo>
                  <a:pt x="1479137" y="230"/>
                </a:moveTo>
                <a:cubicBezTo>
                  <a:pt x="2152575" y="4287"/>
                  <a:pt x="2854487" y="63583"/>
                  <a:pt x="3482844" y="298555"/>
                </a:cubicBezTo>
                <a:cubicBezTo>
                  <a:pt x="3599338" y="342114"/>
                  <a:pt x="3715540" y="384216"/>
                  <a:pt x="3831590" y="425010"/>
                </a:cubicBezTo>
                <a:lnTo>
                  <a:pt x="4034156" y="494088"/>
                </a:lnTo>
                <a:lnTo>
                  <a:pt x="4034156" y="613164"/>
                </a:lnTo>
                <a:lnTo>
                  <a:pt x="0" y="613164"/>
                </a:lnTo>
                <a:lnTo>
                  <a:pt x="54792" y="512415"/>
                </a:lnTo>
                <a:cubicBezTo>
                  <a:pt x="88888" y="459433"/>
                  <a:pt x="126502" y="410480"/>
                  <a:pt x="168327" y="366637"/>
                </a:cubicBezTo>
                <a:cubicBezTo>
                  <a:pt x="428292" y="94062"/>
                  <a:pt x="821899" y="6565"/>
                  <a:pt x="1192562" y="1522"/>
                </a:cubicBezTo>
                <a:cubicBezTo>
                  <a:pt x="1287308" y="198"/>
                  <a:pt x="1382932" y="-349"/>
                  <a:pt x="1479137" y="23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" panose="020B0504020202020204" pitchFamily="34" charset="0"/>
              <a:ea typeface="+mn-ea"/>
              <a:cs typeface="+mn-cs"/>
            </a:endParaRPr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34ABFBEA-4EB0-4D02-A2C0-1733CD3D6F12}"/>
              </a:ext>
            </a:extLst>
          </p:cNvPr>
          <p:cNvSpPr/>
          <p:nvPr/>
        </p:nvSpPr>
        <p:spPr>
          <a:xfrm>
            <a:off x="1" y="688126"/>
            <a:ext cx="448491" cy="1634252"/>
          </a:xfrm>
          <a:custGeom>
            <a:avLst/>
            <a:gdLst>
              <a:gd name="connsiteX0" fmla="*/ 0 w 448491"/>
              <a:gd name="connsiteY0" fmla="*/ 0 h 1634252"/>
              <a:gd name="connsiteX1" fmla="*/ 12983 w 448491"/>
              <a:gd name="connsiteY1" fmla="*/ 10508 h 1634252"/>
              <a:gd name="connsiteX2" fmla="*/ 441611 w 448491"/>
              <a:gd name="connsiteY2" fmla="*/ 863751 h 1634252"/>
              <a:gd name="connsiteX3" fmla="*/ 251011 w 448491"/>
              <a:gd name="connsiteY3" fmla="*/ 1302895 h 1634252"/>
              <a:gd name="connsiteX4" fmla="*/ 74605 w 448491"/>
              <a:gd name="connsiteY4" fmla="*/ 1543249 h 1634252"/>
              <a:gd name="connsiteX5" fmla="*/ 0 w 448491"/>
              <a:gd name="connsiteY5" fmla="*/ 1634252 h 1634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8491" h="1634252">
                <a:moveTo>
                  <a:pt x="0" y="0"/>
                </a:moveTo>
                <a:lnTo>
                  <a:pt x="12983" y="10508"/>
                </a:lnTo>
                <a:cubicBezTo>
                  <a:pt x="278410" y="241022"/>
                  <a:pt x="489787" y="530267"/>
                  <a:pt x="441611" y="863751"/>
                </a:cubicBezTo>
                <a:cubicBezTo>
                  <a:pt x="418542" y="1022632"/>
                  <a:pt x="337007" y="1166302"/>
                  <a:pt x="251011" y="1302895"/>
                </a:cubicBezTo>
                <a:cubicBezTo>
                  <a:pt x="215138" y="1359902"/>
                  <a:pt x="154723" y="1442480"/>
                  <a:pt x="74605" y="1543249"/>
                </a:cubicBezTo>
                <a:lnTo>
                  <a:pt x="0" y="163425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900">
              <a:solidFill>
                <a:prstClr val="white"/>
              </a:solidFill>
              <a:latin typeface="Avenir Next LT Pro" panose="020B0504020202020204" pitchFamily="34" charset="0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9E083F6-57F4-487B-A766-EA0462B1EED8}"/>
              </a:ext>
            </a:extLst>
          </p:cNvPr>
          <p:cNvSpPr/>
          <p:nvPr/>
        </p:nvSpPr>
        <p:spPr>
          <a:xfrm>
            <a:off x="7309459" y="6144069"/>
            <a:ext cx="4418271" cy="718159"/>
          </a:xfrm>
          <a:custGeom>
            <a:avLst/>
            <a:gdLst>
              <a:gd name="connsiteX0" fmla="*/ 1421452 w 4590626"/>
              <a:gd name="connsiteY0" fmla="*/ 0 h 713930"/>
              <a:gd name="connsiteX1" fmla="*/ 3247781 w 4590626"/>
              <a:gd name="connsiteY1" fmla="*/ 271915 h 713930"/>
              <a:gd name="connsiteX2" fmla="*/ 4517331 w 4590626"/>
              <a:gd name="connsiteY2" fmla="*/ 693394 h 713930"/>
              <a:gd name="connsiteX3" fmla="*/ 4590626 w 4590626"/>
              <a:gd name="connsiteY3" fmla="*/ 713930 h 713930"/>
              <a:gd name="connsiteX4" fmla="*/ 0 w 4590626"/>
              <a:gd name="connsiteY4" fmla="*/ 713930 h 713930"/>
              <a:gd name="connsiteX5" fmla="*/ 2854 w 4590626"/>
              <a:gd name="connsiteY5" fmla="*/ 705624 h 713930"/>
              <a:gd name="connsiteX6" fmla="*/ 226680 w 4590626"/>
              <a:gd name="connsiteY6" fmla="*/ 333970 h 713930"/>
              <a:gd name="connsiteX7" fmla="*/ 1160245 w 4590626"/>
              <a:gd name="connsiteY7" fmla="*/ 1178 h 713930"/>
              <a:gd name="connsiteX8" fmla="*/ 1421452 w 4590626"/>
              <a:gd name="connsiteY8" fmla="*/ 0 h 713930"/>
              <a:gd name="connsiteX0" fmla="*/ 1421452 w 4517331"/>
              <a:gd name="connsiteY0" fmla="*/ 0 h 713930"/>
              <a:gd name="connsiteX1" fmla="*/ 3247781 w 4517331"/>
              <a:gd name="connsiteY1" fmla="*/ 271915 h 713930"/>
              <a:gd name="connsiteX2" fmla="*/ 4517331 w 4517331"/>
              <a:gd name="connsiteY2" fmla="*/ 693394 h 713930"/>
              <a:gd name="connsiteX3" fmla="*/ 0 w 4517331"/>
              <a:gd name="connsiteY3" fmla="*/ 713930 h 713930"/>
              <a:gd name="connsiteX4" fmla="*/ 2854 w 4517331"/>
              <a:gd name="connsiteY4" fmla="*/ 705624 h 713930"/>
              <a:gd name="connsiteX5" fmla="*/ 226680 w 4517331"/>
              <a:gd name="connsiteY5" fmla="*/ 333970 h 713930"/>
              <a:gd name="connsiteX6" fmla="*/ 1160245 w 4517331"/>
              <a:gd name="connsiteY6" fmla="*/ 1178 h 713930"/>
              <a:gd name="connsiteX7" fmla="*/ 1421452 w 4517331"/>
              <a:gd name="connsiteY7" fmla="*/ 0 h 713930"/>
              <a:gd name="connsiteX0" fmla="*/ 0 w 4608771"/>
              <a:gd name="connsiteY0" fmla="*/ 713930 h 784834"/>
              <a:gd name="connsiteX1" fmla="*/ 2854 w 4608771"/>
              <a:gd name="connsiteY1" fmla="*/ 705624 h 784834"/>
              <a:gd name="connsiteX2" fmla="*/ 226680 w 4608771"/>
              <a:gd name="connsiteY2" fmla="*/ 333970 h 784834"/>
              <a:gd name="connsiteX3" fmla="*/ 1160245 w 4608771"/>
              <a:gd name="connsiteY3" fmla="*/ 1178 h 784834"/>
              <a:gd name="connsiteX4" fmla="*/ 1421452 w 4608771"/>
              <a:gd name="connsiteY4" fmla="*/ 0 h 784834"/>
              <a:gd name="connsiteX5" fmla="*/ 3247781 w 4608771"/>
              <a:gd name="connsiteY5" fmla="*/ 271915 h 784834"/>
              <a:gd name="connsiteX6" fmla="*/ 4608771 w 4608771"/>
              <a:gd name="connsiteY6" fmla="*/ 784834 h 784834"/>
              <a:gd name="connsiteX0" fmla="*/ 0 w 4418271"/>
              <a:gd name="connsiteY0" fmla="*/ 713930 h 718159"/>
              <a:gd name="connsiteX1" fmla="*/ 2854 w 4418271"/>
              <a:gd name="connsiteY1" fmla="*/ 705624 h 718159"/>
              <a:gd name="connsiteX2" fmla="*/ 226680 w 4418271"/>
              <a:gd name="connsiteY2" fmla="*/ 333970 h 718159"/>
              <a:gd name="connsiteX3" fmla="*/ 1160245 w 4418271"/>
              <a:gd name="connsiteY3" fmla="*/ 1178 h 718159"/>
              <a:gd name="connsiteX4" fmla="*/ 1421452 w 4418271"/>
              <a:gd name="connsiteY4" fmla="*/ 0 h 718159"/>
              <a:gd name="connsiteX5" fmla="*/ 3247781 w 4418271"/>
              <a:gd name="connsiteY5" fmla="*/ 271915 h 718159"/>
              <a:gd name="connsiteX6" fmla="*/ 4418271 w 4418271"/>
              <a:gd name="connsiteY6" fmla="*/ 718159 h 718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18271" h="718159">
                <a:moveTo>
                  <a:pt x="0" y="713930"/>
                </a:moveTo>
                <a:lnTo>
                  <a:pt x="2854" y="705624"/>
                </a:lnTo>
                <a:cubicBezTo>
                  <a:pt x="60059" y="562888"/>
                  <a:pt x="131373" y="433874"/>
                  <a:pt x="226680" y="333970"/>
                </a:cubicBezTo>
                <a:cubicBezTo>
                  <a:pt x="463632" y="85526"/>
                  <a:pt x="822395" y="5774"/>
                  <a:pt x="1160245" y="1178"/>
                </a:cubicBezTo>
                <a:lnTo>
                  <a:pt x="1421452" y="0"/>
                </a:lnTo>
                <a:cubicBezTo>
                  <a:pt x="2035274" y="3698"/>
                  <a:pt x="2748311" y="152222"/>
                  <a:pt x="3247781" y="271915"/>
                </a:cubicBezTo>
                <a:cubicBezTo>
                  <a:pt x="3747251" y="391608"/>
                  <a:pt x="3902480" y="501606"/>
                  <a:pt x="4418271" y="718159"/>
                </a:cubicBezTo>
              </a:path>
            </a:pathLst>
          </a:custGeom>
          <a:noFill/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venir Next LT Pro Light"/>
              <a:ea typeface="+mn-ea"/>
              <a:cs typeface="+mn-cs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3A2F988-7148-4375-83D8-12EE5EBC7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62000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896238-C5B3-4F3C-97FA-890E1A51A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6000"/>
            <a:ext cx="10668000" cy="38180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6E4474-0442-4E4B-9E5B-CA7B3951C1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389165" y="194320"/>
            <a:ext cx="2040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76969C88-B244-455D-A017-012B25B1ACDD}" type="datetimeFigureOut">
              <a:rPr lang="en-US" smtClean="0"/>
              <a:pPr/>
              <a:t>11/22/2020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26A98-F887-40E1-B9BA-9D93DE90E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1999" y="6356350"/>
            <a:ext cx="661283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C8119-73F6-4713-9AD3-3628DCDFB8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  <a:alpha val="70000"/>
                  </a:schemeClr>
                </a:solidFill>
              </a:defRPr>
            </a:lvl1pPr>
          </a:lstStyle>
          <a:p>
            <a:fld id="{07CE569E-9B7C-4CB9-AB80-C0841F922C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5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5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ickr.com/photos/38551892@N02/6535579749/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ixabay.com/en/ear-listen-hear-gossip-sound-25595/" TargetMode="External"/><Relationship Id="rId5" Type="http://schemas.openxmlformats.org/officeDocument/2006/relationships/image" Target="../media/image4.png"/><Relationship Id="rId4" Type="http://schemas.openxmlformats.org/officeDocument/2006/relationships/hyperlink" Target="http://www.allwhitebackground.com/pencil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7A18C9FB-EC4C-4DAE-8F7D-C6E5AF6079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AD01B3-B299-4B53-BC23-224AC36EA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9552" y="1835945"/>
            <a:ext cx="4572000" cy="3056235"/>
          </a:xfrm>
        </p:spPr>
        <p:txBody>
          <a:bodyPr>
            <a:noAutofit/>
          </a:bodyPr>
          <a:lstStyle/>
          <a:p>
            <a:r>
              <a:rPr lang="en-GB" sz="8000" dirty="0">
                <a:latin typeface="Comic Sans MS" panose="030F0702030302020204" pitchFamily="66" charset="0"/>
              </a:rPr>
              <a:t>A vehicle for Santa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B4DFA33-BCC3-4CE3-A2F3-2D300F0D69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10527" r="8035" b="2"/>
          <a:stretch/>
        </p:blipFill>
        <p:spPr>
          <a:xfrm>
            <a:off x="2" y="10"/>
            <a:ext cx="5578823" cy="6028246"/>
          </a:xfrm>
          <a:custGeom>
            <a:avLst/>
            <a:gdLst/>
            <a:ahLst/>
            <a:cxnLst/>
            <a:rect l="l" t="t" r="r" b="b"/>
            <a:pathLst>
              <a:path w="5578823" h="6028256">
                <a:moveTo>
                  <a:pt x="0" y="0"/>
                </a:moveTo>
                <a:lnTo>
                  <a:pt x="3897606" y="0"/>
                </a:lnTo>
                <a:lnTo>
                  <a:pt x="4274232" y="360545"/>
                </a:lnTo>
                <a:cubicBezTo>
                  <a:pt x="4408856" y="488910"/>
                  <a:pt x="4542134" y="615181"/>
                  <a:pt x="4673934" y="738354"/>
                </a:cubicBezTo>
                <a:cubicBezTo>
                  <a:pt x="5042663" y="1082881"/>
                  <a:pt x="5282330" y="1428108"/>
                  <a:pt x="5421862" y="1773839"/>
                </a:cubicBezTo>
                <a:cubicBezTo>
                  <a:pt x="5631101" y="2292214"/>
                  <a:pt x="5614731" y="2811325"/>
                  <a:pt x="5469198" y="3329255"/>
                </a:cubicBezTo>
                <a:cubicBezTo>
                  <a:pt x="5323662" y="3847185"/>
                  <a:pt x="5048962" y="4363935"/>
                  <a:pt x="4741546" y="4877588"/>
                </a:cubicBezTo>
                <a:cubicBezTo>
                  <a:pt x="4027238" y="6071494"/>
                  <a:pt x="2764972" y="6102970"/>
                  <a:pt x="1325600" y="5980388"/>
                </a:cubicBezTo>
                <a:cubicBezTo>
                  <a:pt x="903947" y="5944442"/>
                  <a:pt x="499735" y="5907589"/>
                  <a:pt x="137593" y="5804042"/>
                </a:cubicBezTo>
                <a:lnTo>
                  <a:pt x="0" y="5760161"/>
                </a:lnTo>
                <a:close/>
              </a:path>
            </a:pathLst>
          </a:custGeom>
        </p:spPr>
      </p:pic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47A9921-6509-49C2-BEBF-924F280660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5704117" cy="6096000"/>
          </a:xfrm>
          <a:custGeom>
            <a:avLst/>
            <a:gdLst>
              <a:gd name="connsiteX0" fmla="*/ 0 w 5704117"/>
              <a:gd name="connsiteY0" fmla="*/ 0 h 6096000"/>
              <a:gd name="connsiteX1" fmla="*/ 4562795 w 5704117"/>
              <a:gd name="connsiteY1" fmla="*/ 0 h 6096000"/>
              <a:gd name="connsiteX2" fmla="*/ 4721192 w 5704117"/>
              <a:gd name="connsiteY2" fmla="*/ 133595 h 6096000"/>
              <a:gd name="connsiteX3" fmla="*/ 5467522 w 5704117"/>
              <a:gd name="connsiteY3" fmla="*/ 1054328 h 6096000"/>
              <a:gd name="connsiteX4" fmla="*/ 5538873 w 5704117"/>
              <a:gd name="connsiteY4" fmla="*/ 2897564 h 6096000"/>
              <a:gd name="connsiteX5" fmla="*/ 4442050 w 5704117"/>
              <a:gd name="connsiteY5" fmla="*/ 4732407 h 6096000"/>
              <a:gd name="connsiteX6" fmla="*/ 93046 w 5704117"/>
              <a:gd name="connsiteY6" fmla="*/ 6082857 h 6096000"/>
              <a:gd name="connsiteX7" fmla="*/ 0 w 5704117"/>
              <a:gd name="connsiteY7" fmla="*/ 607845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  <a:gd name="connsiteX7" fmla="*/ 91440 w 5704117"/>
              <a:gd name="connsiteY7" fmla="*/ 91440 h 6096000"/>
              <a:gd name="connsiteX0" fmla="*/ 4562795 w 5704117"/>
              <a:gd name="connsiteY0" fmla="*/ 0 h 6096000"/>
              <a:gd name="connsiteX1" fmla="*/ 4721192 w 5704117"/>
              <a:gd name="connsiteY1" fmla="*/ 133595 h 6096000"/>
              <a:gd name="connsiteX2" fmla="*/ 5467522 w 5704117"/>
              <a:gd name="connsiteY2" fmla="*/ 1054328 h 6096000"/>
              <a:gd name="connsiteX3" fmla="*/ 5538873 w 5704117"/>
              <a:gd name="connsiteY3" fmla="*/ 2897564 h 6096000"/>
              <a:gd name="connsiteX4" fmla="*/ 4442050 w 5704117"/>
              <a:gd name="connsiteY4" fmla="*/ 4732407 h 6096000"/>
              <a:gd name="connsiteX5" fmla="*/ 93046 w 5704117"/>
              <a:gd name="connsiteY5" fmla="*/ 6082857 h 6096000"/>
              <a:gd name="connsiteX6" fmla="*/ 0 w 5704117"/>
              <a:gd name="connsiteY6" fmla="*/ 6078450 h 6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4117" h="6096000">
                <a:moveTo>
                  <a:pt x="4562795" y="0"/>
                </a:moveTo>
                <a:lnTo>
                  <a:pt x="4721192" y="133595"/>
                </a:lnTo>
                <a:cubicBezTo>
                  <a:pt x="5067135" y="440105"/>
                  <a:pt x="5309779" y="747048"/>
                  <a:pt x="5467522" y="1054328"/>
                </a:cubicBezTo>
                <a:cubicBezTo>
                  <a:pt x="5782917" y="1668625"/>
                  <a:pt x="5758242" y="2283795"/>
                  <a:pt x="5538873" y="2897564"/>
                </a:cubicBezTo>
                <a:cubicBezTo>
                  <a:pt x="5319500" y="3511334"/>
                  <a:pt x="4905433" y="4123706"/>
                  <a:pt x="4442050" y="4732407"/>
                </a:cubicBezTo>
                <a:cubicBezTo>
                  <a:pt x="3499930" y="5970384"/>
                  <a:pt x="1925433" y="6153690"/>
                  <a:pt x="93046" y="6082857"/>
                </a:cubicBezTo>
                <a:lnTo>
                  <a:pt x="0" y="6078450"/>
                </a:lnTo>
              </a:path>
            </a:pathLst>
          </a:custGeom>
          <a:noFill/>
          <a:ln w="1905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prstClr val="white"/>
              </a:solidFill>
              <a:latin typeface="Avenir Next LT Pro Light"/>
            </a:endParaRPr>
          </a:p>
        </p:txBody>
      </p:sp>
    </p:spTree>
    <p:extLst>
      <p:ext uri="{BB962C8B-B14F-4D97-AF65-F5344CB8AC3E}">
        <p14:creationId xmlns:p14="http://schemas.microsoft.com/office/powerpoint/2010/main" val="655448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lying Train In Sky for Android - APK Download">
            <a:extLst>
              <a:ext uri="{FF2B5EF4-FFF2-40B4-BE49-F238E27FC236}">
                <a16:creationId xmlns:a16="http://schemas.microsoft.com/office/drawing/2014/main" id="{881D09C4-C576-40F8-8F70-EE2F9E02856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96"/>
          <a:stretch/>
        </p:blipFill>
        <p:spPr bwMode="auto">
          <a:xfrm>
            <a:off x="1219200" y="892185"/>
            <a:ext cx="9753600" cy="4798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56432D-A2EA-43D0-B33C-57010822E089}"/>
              </a:ext>
            </a:extLst>
          </p:cNvPr>
          <p:cNvSpPr txBox="1"/>
          <p:nvPr/>
        </p:nvSpPr>
        <p:spPr>
          <a:xfrm>
            <a:off x="9508664" y="2197060"/>
            <a:ext cx="1363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E5E9B4-3AC3-46E0-A5E1-4195DF1C618F}"/>
              </a:ext>
            </a:extLst>
          </p:cNvPr>
          <p:cNvSpPr txBox="1"/>
          <p:nvPr/>
        </p:nvSpPr>
        <p:spPr>
          <a:xfrm>
            <a:off x="4191442" y="1300836"/>
            <a:ext cx="1363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roof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5122211-596A-49C1-9497-75C086688A95}"/>
              </a:ext>
            </a:extLst>
          </p:cNvPr>
          <p:cNvSpPr txBox="1"/>
          <p:nvPr/>
        </p:nvSpPr>
        <p:spPr>
          <a:xfrm>
            <a:off x="1610686" y="2489447"/>
            <a:ext cx="186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windows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D0A3A4F-386E-4B45-B6F0-AFAC7C72CF0A}"/>
              </a:ext>
            </a:extLst>
          </p:cNvPr>
          <p:cNvSpPr txBox="1"/>
          <p:nvPr/>
        </p:nvSpPr>
        <p:spPr>
          <a:xfrm>
            <a:off x="4699232" y="4822985"/>
            <a:ext cx="1865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wheels</a:t>
            </a:r>
          </a:p>
        </p:txBody>
      </p:sp>
    </p:spTree>
    <p:extLst>
      <p:ext uri="{BB962C8B-B14F-4D97-AF65-F5344CB8AC3E}">
        <p14:creationId xmlns:p14="http://schemas.microsoft.com/office/powerpoint/2010/main" val="410564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F4365-1667-4386-A973-EE2492900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5890" y="2917971"/>
            <a:ext cx="10668000" cy="1524000"/>
          </a:xfrm>
        </p:spPr>
        <p:txBody>
          <a:bodyPr>
            <a:normAutofit/>
          </a:bodyPr>
          <a:lstStyle/>
          <a:p>
            <a:pPr algn="ctr"/>
            <a:r>
              <a:rPr lang="en-GB" sz="8000" dirty="0">
                <a:latin typeface="Comic Sans MS" panose="030F0702030302020204" pitchFamily="66" charset="0"/>
              </a:rPr>
              <a:t>it </a:t>
            </a:r>
            <a:r>
              <a:rPr lang="en-GB" sz="8000" dirty="0" err="1">
                <a:latin typeface="Comic Sans MS" panose="030F0702030302020204" pitchFamily="66" charset="0"/>
              </a:rPr>
              <a:t>isa</a:t>
            </a:r>
            <a:r>
              <a:rPr lang="en-GB" sz="8000" dirty="0">
                <a:latin typeface="Comic Sans MS" panose="030F0702030302020204" pitchFamily="66" charset="0"/>
              </a:rPr>
              <a:t> train</a:t>
            </a:r>
          </a:p>
        </p:txBody>
      </p:sp>
      <p:pic>
        <p:nvPicPr>
          <p:cNvPr id="6" name="Picture 2" descr="Flying Train In Sky for Android - APK Download">
            <a:extLst>
              <a:ext uri="{FF2B5EF4-FFF2-40B4-BE49-F238E27FC236}">
                <a16:creationId xmlns:a16="http://schemas.microsoft.com/office/drawing/2014/main" id="{832F9E1F-2D99-4FA1-9009-585D7C77A1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2496"/>
          <a:stretch/>
        </p:blipFill>
        <p:spPr bwMode="auto">
          <a:xfrm>
            <a:off x="3179428" y="282476"/>
            <a:ext cx="5219166" cy="2567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314CDA4D-005C-4942-B6BA-E4B47E5CE988}"/>
              </a:ext>
            </a:extLst>
          </p:cNvPr>
          <p:cNvSpPr txBox="1">
            <a:spLocks/>
          </p:cNvSpPr>
          <p:nvPr/>
        </p:nvSpPr>
        <p:spPr>
          <a:xfrm>
            <a:off x="669722" y="4697835"/>
            <a:ext cx="106680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8000" dirty="0">
                <a:latin typeface="Comic Sans MS" panose="030F0702030302020204" pitchFamily="66" charset="0"/>
              </a:rPr>
              <a:t>it </a:t>
            </a:r>
            <a:r>
              <a:rPr lang="en-GB" sz="8000" dirty="0" err="1">
                <a:latin typeface="Comic Sans MS" panose="030F0702030302020204" pitchFamily="66" charset="0"/>
              </a:rPr>
              <a:t>canfly</a:t>
            </a:r>
            <a:endParaRPr lang="en-GB" sz="8000" dirty="0">
              <a:latin typeface="Comic Sans MS" panose="030F0702030302020204" pitchFamily="66" charset="0"/>
            </a:endParaRPr>
          </a:p>
        </p:txBody>
      </p:sp>
      <p:pic>
        <p:nvPicPr>
          <p:cNvPr id="9" name="Picture 8" descr="Icon&#10;&#10;Description automatically generated">
            <a:extLst>
              <a:ext uri="{FF2B5EF4-FFF2-40B4-BE49-F238E27FC236}">
                <a16:creationId xmlns:a16="http://schemas.microsoft.com/office/drawing/2014/main" id="{A22F9692-52AB-4F79-8B4A-158534656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87048" y="417504"/>
            <a:ext cx="917683" cy="951722"/>
          </a:xfrm>
          <a:prstGeom prst="rect">
            <a:avLst/>
          </a:prstGeom>
        </p:spPr>
      </p:pic>
      <p:pic>
        <p:nvPicPr>
          <p:cNvPr id="12" name="Picture 11" descr="Shape&#10;&#10;Description automatically generated">
            <a:extLst>
              <a:ext uri="{FF2B5EF4-FFF2-40B4-BE49-F238E27FC236}">
                <a16:creationId xmlns:a16="http://schemas.microsoft.com/office/drawing/2014/main" id="{0EFD9152-1F08-4888-A622-33D733B7EB9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1776860" y="417504"/>
            <a:ext cx="633548" cy="1055914"/>
          </a:xfrm>
          <a:prstGeom prst="rect">
            <a:avLst/>
          </a:prstGeom>
        </p:spPr>
      </p:pic>
      <p:pic>
        <p:nvPicPr>
          <p:cNvPr id="2050" name="Picture 2" descr="Free Pointing Finger Cliparts, Download Free Clip Art, Free Clip Art on  Clipart Library">
            <a:extLst>
              <a:ext uri="{FF2B5EF4-FFF2-40B4-BE49-F238E27FC236}">
                <a16:creationId xmlns:a16="http://schemas.microsoft.com/office/drawing/2014/main" id="{42C67676-4380-4B6C-AE80-0920628AFD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529206" y="496053"/>
            <a:ext cx="1021978" cy="594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B285E493-41DC-4FE8-B03D-663E55D7DB3E}"/>
              </a:ext>
            </a:extLst>
          </p:cNvPr>
          <p:cNvSpPr/>
          <p:nvPr/>
        </p:nvSpPr>
        <p:spPr>
          <a:xfrm>
            <a:off x="9796054" y="464157"/>
            <a:ext cx="412724" cy="42920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A94CF0C-952F-4F63-91BE-BB1B5FE2AD64}"/>
              </a:ext>
            </a:extLst>
          </p:cNvPr>
          <p:cNvSpPr txBox="1"/>
          <p:nvPr/>
        </p:nvSpPr>
        <p:spPr>
          <a:xfrm>
            <a:off x="10511406" y="417504"/>
            <a:ext cx="12080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>ABC</a:t>
            </a:r>
          </a:p>
        </p:txBody>
      </p:sp>
    </p:spTree>
    <p:extLst>
      <p:ext uri="{BB962C8B-B14F-4D97-AF65-F5344CB8AC3E}">
        <p14:creationId xmlns:p14="http://schemas.microsoft.com/office/powerpoint/2010/main" val="89309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</p:bldLst>
  </p:timing>
</p:sld>
</file>

<file path=ppt/theme/theme1.xml><?xml version="1.0" encoding="utf-8"?>
<a:theme xmlns:a="http://schemas.openxmlformats.org/drawingml/2006/main" name="PebbleVTI">
  <a:themeElements>
    <a:clrScheme name="Blush 3">
      <a:dk1>
        <a:sysClr val="windowText" lastClr="000000"/>
      </a:dk1>
      <a:lt1>
        <a:sysClr val="window" lastClr="FFFFFF"/>
      </a:lt1>
      <a:dk2>
        <a:srgbClr val="B15E4E"/>
      </a:dk2>
      <a:lt2>
        <a:srgbClr val="FFFFFF"/>
      </a:lt2>
      <a:accent1>
        <a:srgbClr val="C5B096"/>
      </a:accent1>
      <a:accent2>
        <a:srgbClr val="ECA855"/>
      </a:accent2>
      <a:accent3>
        <a:srgbClr val="9BBFB0"/>
      </a:accent3>
      <a:accent4>
        <a:srgbClr val="A9AEA7"/>
      </a:accent4>
      <a:accent5>
        <a:srgbClr val="6A787C"/>
      </a:accent5>
      <a:accent6>
        <a:srgbClr val="3B4345"/>
      </a:accent6>
      <a:hlink>
        <a:srgbClr val="ECA855"/>
      </a:hlink>
      <a:folHlink>
        <a:srgbClr val="6A392F"/>
      </a:folHlink>
    </a:clrScheme>
    <a:fontScheme name="Custom 4">
      <a:majorFont>
        <a:latin typeface="Sitka Subheading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bbleVTI" id="{8B4DB91D-6BB4-4BA3-973A-733D3AF2680E}" vid="{9A19CF0D-2077-4BF4-BAA5-86934C336D5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Avenir Next LT Pro</vt:lpstr>
      <vt:lpstr>Avenir Next LT Pro Light</vt:lpstr>
      <vt:lpstr>Comic Sans MS</vt:lpstr>
      <vt:lpstr>Sitka Subheading</vt:lpstr>
      <vt:lpstr>PebbleVTI</vt:lpstr>
      <vt:lpstr>A vehicle for Santa</vt:lpstr>
      <vt:lpstr>PowerPoint Presentation</vt:lpstr>
      <vt:lpstr>it isa train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vehicle for Santa</dc:title>
  <dc:creator>shelleyisgreat@yahoo.co.uk</dc:creator>
  <cp:lastModifiedBy>shelleyisgreat@yahoo.co.uk</cp:lastModifiedBy>
  <cp:revision>2</cp:revision>
  <dcterms:created xsi:type="dcterms:W3CDTF">2020-11-22T15:02:43Z</dcterms:created>
  <dcterms:modified xsi:type="dcterms:W3CDTF">2020-11-22T15:15:04Z</dcterms:modified>
</cp:coreProperties>
</file>