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5" r:id="rId3"/>
    <p:sldId id="28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B1A8-6FA1-4383-B2C8-D9DEEA6DF92D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EFCB-2B9E-495F-9302-4417AC97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63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B1A8-6FA1-4383-B2C8-D9DEEA6DF92D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EFCB-2B9E-495F-9302-4417AC97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800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B1A8-6FA1-4383-B2C8-D9DEEA6DF92D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EFCB-2B9E-495F-9302-4417AC97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815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B1A8-6FA1-4383-B2C8-D9DEEA6DF92D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EFCB-2B9E-495F-9302-4417AC97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88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B1A8-6FA1-4383-B2C8-D9DEEA6DF92D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EFCB-2B9E-495F-9302-4417AC97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91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B1A8-6FA1-4383-B2C8-D9DEEA6DF92D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EFCB-2B9E-495F-9302-4417AC97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506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B1A8-6FA1-4383-B2C8-D9DEEA6DF92D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EFCB-2B9E-495F-9302-4417AC97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27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B1A8-6FA1-4383-B2C8-D9DEEA6DF92D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EFCB-2B9E-495F-9302-4417AC97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048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B1A8-6FA1-4383-B2C8-D9DEEA6DF92D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EFCB-2B9E-495F-9302-4417AC97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758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B1A8-6FA1-4383-B2C8-D9DEEA6DF92D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EFCB-2B9E-495F-9302-4417AC97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567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B1A8-6FA1-4383-B2C8-D9DEEA6DF92D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3EFCB-2B9E-495F-9302-4417AC97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800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1B1A8-6FA1-4383-B2C8-D9DEEA6DF92D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3EFCB-2B9E-495F-9302-4417AC97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6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0000" dirty="0">
                <a:latin typeface="Comic Sans MS" panose="030F0702030302020204" pitchFamily="66" charset="0"/>
              </a:rPr>
              <a:t>z</a:t>
            </a:r>
          </a:p>
        </p:txBody>
      </p:sp>
      <p:pic>
        <p:nvPicPr>
          <p:cNvPr id="1026" name="Picture 2" descr="C:\Users\s.parsons\AppData\Local\Microsoft\Windows\Temporary Internet Files\Content.IE5\H66NE2CO\Zebra-coloured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612" y="548680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.parsons\AppData\Local\Microsoft\Windows\Temporary Internet Files\Content.IE5\H66NE2CO\ZooCuteVector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32656"/>
            <a:ext cx="3048000" cy="1928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.parsons\AppData\Local\Microsoft\Windows\Temporary Internet Files\Content.IE5\H66NE2CO\Chiusuralampo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792" y="2996952"/>
            <a:ext cx="2033106" cy="2804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.parsons\AppData\Local\Microsoft\Windows\Temporary Internet Files\Content.IE5\NZHLXJ3J\BcoPx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573016"/>
            <a:ext cx="208823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910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8609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8000" dirty="0" err="1">
                <a:latin typeface="Comic Sans MS" panose="030F0702030302020204" pitchFamily="66" charset="0"/>
              </a:rPr>
              <a:t>zz</a:t>
            </a:r>
            <a:endParaRPr lang="en-GB" sz="180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C:\Users\s.parsons\AppData\Local\Microsoft\Windows\Temporary Internet Files\Content.IE5\NZHLXJ3J\bee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149080"/>
            <a:ext cx="2046734" cy="2046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s.parsons\AppData\Local\Microsoft\Windows\Temporary Internet Files\Content.IE5\H66NE2CO\3046063678_c2e3c57316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356992"/>
            <a:ext cx="2042644" cy="2466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s.parsons\AppData\Local\Microsoft\Windows\Temporary Internet Files\Content.IE5\H66NE2CO\Pizza-Slice-in-Tango-Colors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37" y="692696"/>
            <a:ext cx="2796462" cy="2267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s.parsons\AppData\Local\Microsoft\Windows\Temporary Internet Files\Content.IE5\98A512EG\scrivere post ispirazione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32656"/>
            <a:ext cx="3347864" cy="2301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3769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en-GB" sz="6600" dirty="0">
                <a:latin typeface="Comic Sans MS" panose="030F0702030302020204" pitchFamily="66" charset="0"/>
              </a:rPr>
              <a:t>Can a web buzz?</a:t>
            </a:r>
          </a:p>
        </p:txBody>
      </p:sp>
      <p:pic>
        <p:nvPicPr>
          <p:cNvPr id="3074" name="Picture 2" descr="C:\Users\s.parsons\AppData\Local\Microsoft\Windows\Temporary Internet Files\Content.IE5\H66NE2CO\spider_web_vector_by_lecyberpunk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628800"/>
            <a:ext cx="1421270" cy="1403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16674" y="32129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dirty="0">
                <a:latin typeface="Comic Sans MS" panose="030F0702030302020204" pitchFamily="66" charset="0"/>
              </a:rPr>
              <a:t>Will the box fit in a van?</a:t>
            </a:r>
          </a:p>
        </p:txBody>
      </p:sp>
      <p:pic>
        <p:nvPicPr>
          <p:cNvPr id="3075" name="Picture 3" descr="C:\Users\s.parsons\AppData\Local\Microsoft\Windows\Temporary Internet Files\Content.IE5\18L2DSHD\1300958547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931" y="4375139"/>
            <a:ext cx="1787184" cy="115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5409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15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Can a web buzz?</vt:lpstr>
    </vt:vector>
  </TitlesOfParts>
  <Company>St Philip Westbrook CE(A) Primary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</dc:title>
  <dc:creator>s.parsons</dc:creator>
  <cp:lastModifiedBy>s.parsons</cp:lastModifiedBy>
  <cp:revision>21</cp:revision>
  <dcterms:created xsi:type="dcterms:W3CDTF">2016-10-28T11:03:51Z</dcterms:created>
  <dcterms:modified xsi:type="dcterms:W3CDTF">2020-11-11T17:37:24Z</dcterms:modified>
</cp:coreProperties>
</file>