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6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0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1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1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27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4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5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6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B1A8-6FA1-4383-B2C8-D9DEEA6DF92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dirty="0">
                <a:latin typeface="Comic Sans MS" panose="030F0702030302020204" pitchFamily="66" charset="0"/>
              </a:rPr>
              <a:t>z</a:t>
            </a:r>
          </a:p>
        </p:txBody>
      </p:sp>
      <p:pic>
        <p:nvPicPr>
          <p:cNvPr id="1026" name="Picture 2" descr="C:\Users\s.parsons\AppData\Local\Microsoft\Windows\Temporary Internet Files\Content.IE5\H66NE2CO\Zebra-coloure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54868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parsons\AppData\Local\Microsoft\Windows\Temporary Internet Files\Content.IE5\H66NE2CO\ZooCuteVecto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0480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.parsons\AppData\Local\Microsoft\Windows\Temporary Internet Files\Content.IE5\H66NE2CO\Chiusuralampo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92" y="2996952"/>
            <a:ext cx="2033106" cy="280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.parsons\AppData\Local\Microsoft\Windows\Temporary Internet Files\Content.IE5\NZHLXJ3J\BcoPx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0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09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0" dirty="0" err="1">
                <a:latin typeface="Comic Sans MS" panose="030F0702030302020204" pitchFamily="66" charset="0"/>
              </a:rPr>
              <a:t>zz</a:t>
            </a:r>
            <a:endParaRPr lang="en-GB" sz="18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s.parsons\AppData\Local\Microsoft\Windows\Temporary Internet Files\Content.IE5\NZHLXJ3J\be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2046734" cy="204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.parsons\AppData\Local\Microsoft\Windows\Temporary Internet Files\Content.IE5\H66NE2CO\3046063678_c2e3c5731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92"/>
            <a:ext cx="2042644" cy="246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.parsons\AppData\Local\Microsoft\Windows\Temporary Internet Files\Content.IE5\H66NE2CO\Pizza-Slice-in-Tango-Colors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37" y="692696"/>
            <a:ext cx="2796462" cy="226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.parsons\AppData\Local\Microsoft\Windows\Temporary Internet Files\Content.IE5\98A512EG\scrivere post ispirazion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347864" cy="23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76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Comic Sans MS" panose="030F0702030302020204" pitchFamily="66" charset="0"/>
              </a:rPr>
              <a:t>Can a web buzz?</a:t>
            </a:r>
          </a:p>
        </p:txBody>
      </p:sp>
      <p:pic>
        <p:nvPicPr>
          <p:cNvPr id="3074" name="Picture 2" descr="C:\Users\s.parsons\AppData\Local\Microsoft\Windows\Temporary Internet Files\Content.IE5\H66NE2CO\spider_web_vector_by_lecyberpun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28800"/>
            <a:ext cx="1421270" cy="14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6674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latin typeface="Comic Sans MS" panose="030F0702030302020204" pitchFamily="66" charset="0"/>
              </a:rPr>
              <a:t>Will the box fit in a van?</a:t>
            </a:r>
          </a:p>
        </p:txBody>
      </p:sp>
      <p:pic>
        <p:nvPicPr>
          <p:cNvPr id="3075" name="Picture 3" descr="C:\Users\s.parsons\AppData\Local\Microsoft\Windows\Temporary Internet Files\Content.IE5\18L2DSHD\130095854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31" y="4375139"/>
            <a:ext cx="1787184" cy="115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Can a web buzz?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</dc:title>
  <dc:creator>s.parsons</dc:creator>
  <cp:lastModifiedBy>s.parsons</cp:lastModifiedBy>
  <cp:revision>21</cp:revision>
  <dcterms:created xsi:type="dcterms:W3CDTF">2016-10-28T11:03:51Z</dcterms:created>
  <dcterms:modified xsi:type="dcterms:W3CDTF">2020-11-11T17:37:24Z</dcterms:modified>
</cp:coreProperties>
</file>