
<file path=[Content_Types].xml><?xml version="1.0" encoding="utf-8"?>
<Types xmlns="http://schemas.openxmlformats.org/package/2006/content-types">
  <Default ContentType="application/x-fontdata" Extension="fntdata"/>
  <Default ContentType="image/gif" Extension="gif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</p:sldIdLst>
  <p:sldSz cy="13716000" cx="24384000"/>
  <p:notesSz cx="6858000" cy="9144000"/>
  <p:embeddedFontLst>
    <p:embeddedFont>
      <p:font typeface="Helvetica Neue"/>
      <p:regular r:id="rId7"/>
      <p:bold r:id="rId8"/>
      <p:italic r:id="rId9"/>
      <p:boldItalic r:id="rId10"/>
    </p:embeddedFont>
    <p:embeddedFont>
      <p:font typeface="Helvetica Neue Light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5" roundtripDataSignature="AMtx7mhcBLLVJT9DkIUBnBHk2NuZtNXzS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HelveticaNeueLight-regular.fntdata"/><Relationship Id="rId10" Type="http://schemas.openxmlformats.org/officeDocument/2006/relationships/font" Target="fonts/HelveticaNeue-boldItalic.fntdata"/><Relationship Id="rId13" Type="http://schemas.openxmlformats.org/officeDocument/2006/relationships/font" Target="fonts/HelveticaNeueLight-italic.fntdata"/><Relationship Id="rId12" Type="http://schemas.openxmlformats.org/officeDocument/2006/relationships/font" Target="fonts/HelveticaNeueLight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HelveticaNeue-italic.fntdata"/><Relationship Id="rId15" Type="http://customschemas.google.com/relationships/presentationmetadata" Target="metadata"/><Relationship Id="rId14" Type="http://schemas.openxmlformats.org/officeDocument/2006/relationships/font" Target="fonts/HelveticaNeueLight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font" Target="fonts/HelveticaNeue-regular.fntdata"/><Relationship Id="rId8" Type="http://schemas.openxmlformats.org/officeDocument/2006/relationships/font" Target="fonts/HelveticaNeue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228600" lvl="1" marL="9144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228600" lvl="2" marL="13716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228600" lvl="3" marL="18288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228600" lvl="4" marL="22860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228600" lvl="5" marL="27432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-228600" lvl="6" marL="32004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-228600" lvl="7" marL="36576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-228600" lvl="8" marL="41148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&amp; Subtitl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/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11" name="Google Shape;11;p4"/>
          <p:cNvSpPr txBox="1"/>
          <p:nvPr>
            <p:ph idx="1" type="body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Helvetica Neue"/>
              <a:buNone/>
              <a:defRPr sz="5400"/>
            </a:lvl1pPr>
            <a:lvl2pPr indent="-228600" lvl="1" marL="9144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Helvetica Neue"/>
              <a:buNone/>
              <a:defRPr sz="5400"/>
            </a:lvl2pPr>
            <a:lvl3pPr indent="-228600" lvl="2" marL="1371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Helvetica Neue"/>
              <a:buNone/>
              <a:defRPr sz="5400"/>
            </a:lvl3pPr>
            <a:lvl4pPr indent="-228600" lvl="3" marL="18288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Helvetica Neue"/>
              <a:buNone/>
              <a:defRPr sz="5400"/>
            </a:lvl4pPr>
            <a:lvl5pPr indent="-228600" lvl="4" marL="2286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Helvetica Neue"/>
              <a:buNone/>
              <a:defRPr sz="5400"/>
            </a:lvl5pPr>
            <a:lvl6pPr indent="-371475" lvl="5" marL="27432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6pPr>
            <a:lvl7pPr indent="-371475" lvl="6" marL="32004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7pPr>
            <a:lvl8pPr indent="-371475" lvl="7" marL="3657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8pPr>
            <a:lvl9pPr indent="-371475" lvl="8" marL="41148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9pPr>
          </a:lstStyle>
          <a:p/>
        </p:txBody>
      </p:sp>
      <p:sp>
        <p:nvSpPr>
          <p:cNvPr id="12" name="Google Shape;12;p4"/>
          <p:cNvSpPr txBox="1"/>
          <p:nvPr>
            <p:ph idx="12" type="sldNum"/>
          </p:nvPr>
        </p:nvSpPr>
        <p:spPr>
          <a:xfrm>
            <a:off x="11959031" y="13081000"/>
            <a:ext cx="453238" cy="461061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hoto - 3 Up">
  <p:cSld name="Photo - 3 Up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3"/>
          <p:cNvSpPr/>
          <p:nvPr>
            <p:ph idx="2" type="pic"/>
          </p:nvPr>
        </p:nvSpPr>
        <p:spPr>
          <a:xfrm>
            <a:off x="15300325" y="7048500"/>
            <a:ext cx="8324850" cy="554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45" name="Google Shape;45;p13"/>
          <p:cNvSpPr/>
          <p:nvPr>
            <p:ph idx="3" type="pic"/>
          </p:nvPr>
        </p:nvSpPr>
        <p:spPr>
          <a:xfrm>
            <a:off x="15760700" y="863600"/>
            <a:ext cx="7404100" cy="740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46" name="Google Shape;46;p13"/>
          <p:cNvSpPr/>
          <p:nvPr>
            <p:ph idx="4" type="pic"/>
          </p:nvPr>
        </p:nvSpPr>
        <p:spPr>
          <a:xfrm>
            <a:off x="-990600" y="1130300"/>
            <a:ext cx="17202149" cy="11468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47" name="Google Shape;47;p13"/>
          <p:cNvSpPr txBox="1"/>
          <p:nvPr>
            <p:ph idx="12" type="sldNum"/>
          </p:nvPr>
        </p:nvSpPr>
        <p:spPr>
          <a:xfrm>
            <a:off x="11959031" y="13081000"/>
            <a:ext cx="453238" cy="461061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Quote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4"/>
          <p:cNvSpPr txBox="1"/>
          <p:nvPr>
            <p:ph idx="1" type="body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Helvetica Neue"/>
              <a:buNone/>
              <a:defRPr i="1" sz="3200"/>
            </a:lvl1pPr>
            <a:lvl2pPr indent="-371475" lvl="1" marL="9144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2pPr>
            <a:lvl3pPr indent="-371475" lvl="2" marL="1371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3pPr>
            <a:lvl4pPr indent="-371475" lvl="3" marL="18288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4pPr>
            <a:lvl5pPr indent="-371475" lvl="4" marL="22860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5pPr>
            <a:lvl6pPr indent="-371475" lvl="5" marL="27432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6pPr>
            <a:lvl7pPr indent="-371475" lvl="6" marL="32004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7pPr>
            <a:lvl8pPr indent="-371475" lvl="7" marL="3657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8pPr>
            <a:lvl9pPr indent="-371475" lvl="8" marL="41148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9pPr>
          </a:lstStyle>
          <a:p/>
        </p:txBody>
      </p:sp>
      <p:sp>
        <p:nvSpPr>
          <p:cNvPr id="50" name="Google Shape;50;p14"/>
          <p:cNvSpPr txBox="1"/>
          <p:nvPr>
            <p:ph idx="2" type="body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Helvetica Neue"/>
              <a:buNone/>
              <a:defRPr sz="48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371475" lvl="1" marL="9144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2pPr>
            <a:lvl3pPr indent="-371475" lvl="2" marL="1371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3pPr>
            <a:lvl4pPr indent="-371475" lvl="3" marL="18288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4pPr>
            <a:lvl5pPr indent="-371475" lvl="4" marL="22860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5pPr>
            <a:lvl6pPr indent="-371475" lvl="5" marL="27432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6pPr>
            <a:lvl7pPr indent="-371475" lvl="6" marL="32004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7pPr>
            <a:lvl8pPr indent="-371475" lvl="7" marL="3657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8pPr>
            <a:lvl9pPr indent="-371475" lvl="8" marL="41148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9pPr>
          </a:lstStyle>
          <a:p/>
        </p:txBody>
      </p:sp>
      <p:sp>
        <p:nvSpPr>
          <p:cNvPr id="51" name="Google Shape;51;p14"/>
          <p:cNvSpPr txBox="1"/>
          <p:nvPr>
            <p:ph idx="12" type="sldNum"/>
          </p:nvPr>
        </p:nvSpPr>
        <p:spPr>
          <a:xfrm>
            <a:off x="11959031" y="13081000"/>
            <a:ext cx="453238" cy="461061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hoto">
  <p:cSld name="Photo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5"/>
          <p:cNvSpPr/>
          <p:nvPr>
            <p:ph idx="2" type="pic"/>
          </p:nvPr>
        </p:nvSpPr>
        <p:spPr>
          <a:xfrm>
            <a:off x="-50800" y="-1270000"/>
            <a:ext cx="24485601" cy="163237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54" name="Google Shape;54;p15"/>
          <p:cNvSpPr txBox="1"/>
          <p:nvPr>
            <p:ph idx="12" type="sldNum"/>
          </p:nvPr>
        </p:nvSpPr>
        <p:spPr>
          <a:xfrm>
            <a:off x="11959031" y="13081000"/>
            <a:ext cx="453238" cy="461061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/>
          <p:nvPr>
            <p:ph idx="12" type="sldNum"/>
          </p:nvPr>
        </p:nvSpPr>
        <p:spPr>
          <a:xfrm>
            <a:off x="11959031" y="13081000"/>
            <a:ext cx="453238" cy="461061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hoto - Horizontal">
  <p:cSld name="Photo - Horizontal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6"/>
          <p:cNvSpPr/>
          <p:nvPr>
            <p:ph idx="2" type="pic"/>
          </p:nvPr>
        </p:nvSpPr>
        <p:spPr>
          <a:xfrm>
            <a:off x="3125968" y="-393700"/>
            <a:ext cx="18135601" cy="120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17" name="Google Shape;17;p6"/>
          <p:cNvSpPr txBox="1"/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18" name="Google Shape;18;p6"/>
          <p:cNvSpPr txBox="1"/>
          <p:nvPr>
            <p:ph idx="1" type="body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Helvetica Neue"/>
              <a:buNone/>
              <a:defRPr sz="5400"/>
            </a:lvl1pPr>
            <a:lvl2pPr indent="-228600" lvl="1" marL="9144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Helvetica Neue"/>
              <a:buNone/>
              <a:defRPr sz="5400"/>
            </a:lvl2pPr>
            <a:lvl3pPr indent="-228600" lvl="2" marL="1371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Helvetica Neue"/>
              <a:buNone/>
              <a:defRPr sz="5400"/>
            </a:lvl3pPr>
            <a:lvl4pPr indent="-228600" lvl="3" marL="18288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Helvetica Neue"/>
              <a:buNone/>
              <a:defRPr sz="5400"/>
            </a:lvl4pPr>
            <a:lvl5pPr indent="-228600" lvl="4" marL="2286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Helvetica Neue"/>
              <a:buNone/>
              <a:defRPr sz="5400"/>
            </a:lvl5pPr>
            <a:lvl6pPr indent="-371475" lvl="5" marL="27432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6pPr>
            <a:lvl7pPr indent="-371475" lvl="6" marL="32004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7pPr>
            <a:lvl8pPr indent="-371475" lvl="7" marL="3657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8pPr>
            <a:lvl9pPr indent="-371475" lvl="8" marL="41148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9pPr>
          </a:lstStyle>
          <a:p/>
        </p:txBody>
      </p:sp>
      <p:sp>
        <p:nvSpPr>
          <p:cNvPr id="19" name="Google Shape;19;p6"/>
          <p:cNvSpPr txBox="1"/>
          <p:nvPr>
            <p:ph idx="12" type="sldNum"/>
          </p:nvPr>
        </p:nvSpPr>
        <p:spPr>
          <a:xfrm>
            <a:off x="11959031" y="13081000"/>
            <a:ext cx="453238" cy="461061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- Centre">
  <p:cSld name="Title - Centre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7"/>
          <p:cNvSpPr txBox="1"/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22" name="Google Shape;22;p7"/>
          <p:cNvSpPr txBox="1"/>
          <p:nvPr>
            <p:ph idx="12" type="sldNum"/>
          </p:nvPr>
        </p:nvSpPr>
        <p:spPr>
          <a:xfrm>
            <a:off x="11959031" y="13081000"/>
            <a:ext cx="453238" cy="461061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hoto - Vertical">
  <p:cSld name="Photo - Vertical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8"/>
          <p:cNvSpPr/>
          <p:nvPr>
            <p:ph idx="2" type="pic"/>
          </p:nvPr>
        </p:nvSpPr>
        <p:spPr>
          <a:xfrm>
            <a:off x="12827000" y="952500"/>
            <a:ext cx="11468100" cy="11468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25" name="Google Shape;25;p8"/>
          <p:cNvSpPr txBox="1"/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400"/>
              <a:buFont typeface="Helvetica Neue"/>
              <a:buNone/>
              <a:defRPr sz="8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26" name="Google Shape;26;p8"/>
          <p:cNvSpPr txBox="1"/>
          <p:nvPr>
            <p:ph idx="1" type="body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Helvetica Neue"/>
              <a:buNone/>
              <a:defRPr sz="5400"/>
            </a:lvl1pPr>
            <a:lvl2pPr indent="-228600" lvl="1" marL="9144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Helvetica Neue"/>
              <a:buNone/>
              <a:defRPr sz="5400"/>
            </a:lvl2pPr>
            <a:lvl3pPr indent="-228600" lvl="2" marL="1371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Helvetica Neue"/>
              <a:buNone/>
              <a:defRPr sz="5400"/>
            </a:lvl3pPr>
            <a:lvl4pPr indent="-228600" lvl="3" marL="18288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Helvetica Neue"/>
              <a:buNone/>
              <a:defRPr sz="5400"/>
            </a:lvl4pPr>
            <a:lvl5pPr indent="-228600" lvl="4" marL="2286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Helvetica Neue"/>
              <a:buNone/>
              <a:defRPr sz="5400"/>
            </a:lvl5pPr>
            <a:lvl6pPr indent="-371475" lvl="5" marL="27432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6pPr>
            <a:lvl7pPr indent="-371475" lvl="6" marL="32004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7pPr>
            <a:lvl8pPr indent="-371475" lvl="7" marL="3657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8pPr>
            <a:lvl9pPr indent="-371475" lvl="8" marL="41148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9pPr>
          </a:lstStyle>
          <a:p/>
        </p:txBody>
      </p:sp>
      <p:sp>
        <p:nvSpPr>
          <p:cNvPr id="27" name="Google Shape;27;p8"/>
          <p:cNvSpPr txBox="1"/>
          <p:nvPr>
            <p:ph idx="12" type="sldNum"/>
          </p:nvPr>
        </p:nvSpPr>
        <p:spPr>
          <a:xfrm>
            <a:off x="11959031" y="13081000"/>
            <a:ext cx="453238" cy="461061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- Top">
  <p:cSld name="Title - Top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"/>
          <p:cNvSpPr txBox="1"/>
          <p:nvPr>
            <p:ph type="title"/>
          </p:nvPr>
        </p:nvSpPr>
        <p:spPr>
          <a:xfrm>
            <a:off x="1689100" y="355600"/>
            <a:ext cx="21005799" cy="228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30" name="Google Shape;30;p9"/>
          <p:cNvSpPr txBox="1"/>
          <p:nvPr>
            <p:ph idx="12" type="sldNum"/>
          </p:nvPr>
        </p:nvSpPr>
        <p:spPr>
          <a:xfrm>
            <a:off x="11959031" y="13081000"/>
            <a:ext cx="453238" cy="461061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&amp; Bullets">
  <p:cSld name="Title &amp; Bullet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0"/>
          <p:cNvSpPr txBox="1"/>
          <p:nvPr>
            <p:ph type="title"/>
          </p:nvPr>
        </p:nvSpPr>
        <p:spPr>
          <a:xfrm>
            <a:off x="1689100" y="355600"/>
            <a:ext cx="21005799" cy="228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33" name="Google Shape;33;p10"/>
          <p:cNvSpPr txBox="1"/>
          <p:nvPr>
            <p:ph idx="1" type="body"/>
          </p:nvPr>
        </p:nvSpPr>
        <p:spPr>
          <a:xfrm>
            <a:off x="1689100" y="3149600"/>
            <a:ext cx="21005799" cy="929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rmAutofit/>
          </a:bodyPr>
          <a:lstStyle>
            <a:lvl1pPr indent="-609600" lvl="0" marL="4572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/>
            </a:lvl1pPr>
            <a:lvl2pPr indent="-609600" lvl="1" marL="9144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/>
            </a:lvl2pPr>
            <a:lvl3pPr indent="-609600" lvl="2" marL="1371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/>
            </a:lvl3pPr>
            <a:lvl4pPr indent="-609600" lvl="3" marL="18288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/>
            </a:lvl4pPr>
            <a:lvl5pPr indent="-609600" lvl="4" marL="22860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/>
            </a:lvl5pPr>
            <a:lvl6pPr indent="-371475" lvl="5" marL="27432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6pPr>
            <a:lvl7pPr indent="-371475" lvl="6" marL="32004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7pPr>
            <a:lvl8pPr indent="-371475" lvl="7" marL="3657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8pPr>
            <a:lvl9pPr indent="-371475" lvl="8" marL="41148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9pPr>
          </a:lstStyle>
          <a:p/>
        </p:txBody>
      </p:sp>
      <p:sp>
        <p:nvSpPr>
          <p:cNvPr id="34" name="Google Shape;34;p10"/>
          <p:cNvSpPr txBox="1"/>
          <p:nvPr>
            <p:ph idx="12" type="sldNum"/>
          </p:nvPr>
        </p:nvSpPr>
        <p:spPr>
          <a:xfrm>
            <a:off x="11959031" y="13081000"/>
            <a:ext cx="453238" cy="461061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Bullets &amp; Photo">
  <p:cSld name="Title, Bullets &amp; Photo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/>
          <p:nvPr>
            <p:ph idx="2" type="pic"/>
          </p:nvPr>
        </p:nvSpPr>
        <p:spPr>
          <a:xfrm>
            <a:off x="10960100" y="3149600"/>
            <a:ext cx="13944600" cy="929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37" name="Google Shape;37;p11"/>
          <p:cNvSpPr txBox="1"/>
          <p:nvPr>
            <p:ph type="title"/>
          </p:nvPr>
        </p:nvSpPr>
        <p:spPr>
          <a:xfrm>
            <a:off x="1689100" y="355600"/>
            <a:ext cx="21005799" cy="228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38" name="Google Shape;38;p11"/>
          <p:cNvSpPr txBox="1"/>
          <p:nvPr>
            <p:ph idx="1" type="body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rmAutofit/>
          </a:bodyPr>
          <a:lstStyle>
            <a:lvl1pPr indent="-530225" lvl="0" marL="457200" algn="l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4750"/>
              <a:buFont typeface="Helvetica Neue"/>
              <a:buChar char="•"/>
              <a:defRPr sz="3800"/>
            </a:lvl1pPr>
            <a:lvl2pPr indent="-530225" lvl="1" marL="914400" algn="l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4750"/>
              <a:buFont typeface="Helvetica Neue"/>
              <a:buChar char="•"/>
              <a:defRPr sz="3800"/>
            </a:lvl2pPr>
            <a:lvl3pPr indent="-530225" lvl="2" marL="1371600" algn="l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4750"/>
              <a:buFont typeface="Helvetica Neue"/>
              <a:buChar char="•"/>
              <a:defRPr sz="3800"/>
            </a:lvl3pPr>
            <a:lvl4pPr indent="-530225" lvl="3" marL="1828800" algn="l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4750"/>
              <a:buFont typeface="Helvetica Neue"/>
              <a:buChar char="•"/>
              <a:defRPr sz="3800"/>
            </a:lvl4pPr>
            <a:lvl5pPr indent="-530225" lvl="4" marL="2286000" algn="l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4750"/>
              <a:buFont typeface="Helvetica Neue"/>
              <a:buChar char="•"/>
              <a:defRPr sz="3800"/>
            </a:lvl5pPr>
            <a:lvl6pPr indent="-371475" lvl="5" marL="27432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6pPr>
            <a:lvl7pPr indent="-371475" lvl="6" marL="32004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7pPr>
            <a:lvl8pPr indent="-371475" lvl="7" marL="3657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8pPr>
            <a:lvl9pPr indent="-371475" lvl="8" marL="41148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9pPr>
          </a:lstStyle>
          <a:p/>
        </p:txBody>
      </p:sp>
      <p:sp>
        <p:nvSpPr>
          <p:cNvPr id="39" name="Google Shape;39;p11"/>
          <p:cNvSpPr txBox="1"/>
          <p:nvPr>
            <p:ph idx="12" type="sldNum"/>
          </p:nvPr>
        </p:nvSpPr>
        <p:spPr>
          <a:xfrm>
            <a:off x="11959031" y="13081000"/>
            <a:ext cx="453238" cy="461061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ullets">
  <p:cSld name="Bullets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2"/>
          <p:cNvSpPr txBox="1"/>
          <p:nvPr>
            <p:ph idx="1" type="body"/>
          </p:nvPr>
        </p:nvSpPr>
        <p:spPr>
          <a:xfrm>
            <a:off x="1689100" y="1778000"/>
            <a:ext cx="21005799" cy="1016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rmAutofit/>
          </a:bodyPr>
          <a:lstStyle>
            <a:lvl1pPr indent="-609600" lvl="0" marL="4572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/>
            </a:lvl1pPr>
            <a:lvl2pPr indent="-609600" lvl="1" marL="9144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/>
            </a:lvl2pPr>
            <a:lvl3pPr indent="-609600" lvl="2" marL="1371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/>
            </a:lvl3pPr>
            <a:lvl4pPr indent="-609600" lvl="3" marL="18288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/>
            </a:lvl4pPr>
            <a:lvl5pPr indent="-609600" lvl="4" marL="22860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/>
            </a:lvl5pPr>
            <a:lvl6pPr indent="-371475" lvl="5" marL="27432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6pPr>
            <a:lvl7pPr indent="-371475" lvl="6" marL="32004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7pPr>
            <a:lvl8pPr indent="-371475" lvl="7" marL="3657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8pPr>
            <a:lvl9pPr indent="-371475" lvl="8" marL="41148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9pPr>
          </a:lstStyle>
          <a:p/>
        </p:txBody>
      </p:sp>
      <p:sp>
        <p:nvSpPr>
          <p:cNvPr id="42" name="Google Shape;42;p12"/>
          <p:cNvSpPr txBox="1"/>
          <p:nvPr>
            <p:ph idx="12" type="sldNum"/>
          </p:nvPr>
        </p:nvSpPr>
        <p:spPr>
          <a:xfrm>
            <a:off x="11959031" y="13081000"/>
            <a:ext cx="453238" cy="461061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1689100" y="355600"/>
            <a:ext cx="21005799" cy="228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1689100" y="3149600"/>
            <a:ext cx="21005799" cy="929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rmAutofit/>
          </a:bodyPr>
          <a:lstStyle>
            <a:lvl1pPr indent="-641350" lvl="0" marL="45720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641350" lvl="1" marL="91440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641350" lvl="2" marL="137160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641350" lvl="3" marL="182880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641350" lvl="4" marL="228600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641350" lvl="5" marL="274320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-641350" lvl="6" marL="320040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-641350" lvl="7" marL="365760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-641350" lvl="8" marL="411480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2" type="sldNum"/>
          </p:nvPr>
        </p:nvSpPr>
        <p:spPr>
          <a:xfrm>
            <a:off x="11959031" y="13081000"/>
            <a:ext cx="453238" cy="461061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b="0" i="0" sz="24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gif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"/>
          <p:cNvSpPr txBox="1"/>
          <p:nvPr>
            <p:ph idx="4294967295" type="ctrTitle"/>
          </p:nvPr>
        </p:nvSpPr>
        <p:spPr>
          <a:xfrm>
            <a:off x="1778000" y="171152"/>
            <a:ext cx="20828001" cy="4648201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</a:pPr>
            <a:r>
              <a:rPr i="0" lang="en-US" sz="112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Practise blending the sounds together in these words.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descr="pasted-movie.gif" id="60" name="Google Shape;60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57886" y="5772666"/>
            <a:ext cx="8201780" cy="68348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"/>
          <p:cNvSpPr txBox="1"/>
          <p:nvPr/>
        </p:nvSpPr>
        <p:spPr>
          <a:xfrm>
            <a:off x="7879560" y="813912"/>
            <a:ext cx="2328488" cy="2370456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C0977"/>
              </a:buClr>
              <a:buSzPts val="15000"/>
              <a:buFont typeface="Helvetica Neue"/>
              <a:buNone/>
            </a:pPr>
            <a:r>
              <a:rPr b="1" i="0" lang="en-US" sz="15000" u="none" cap="none" strike="noStrike">
                <a:solidFill>
                  <a:srgbClr val="2C0977"/>
                </a:solidFill>
                <a:latin typeface="Comic Sans MS"/>
                <a:ea typeface="Comic Sans MS"/>
                <a:cs typeface="Comic Sans MS"/>
                <a:sym typeface="Comic Sans MS"/>
              </a:rPr>
              <a:t>p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6" name="Google Shape;66;p2"/>
          <p:cNvSpPr txBox="1"/>
          <p:nvPr/>
        </p:nvSpPr>
        <p:spPr>
          <a:xfrm>
            <a:off x="9731599" y="813912"/>
            <a:ext cx="2328488" cy="2370456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C0977"/>
              </a:buClr>
              <a:buSzPts val="15000"/>
              <a:buFont typeface="Helvetica Neue"/>
              <a:buNone/>
            </a:pPr>
            <a:r>
              <a:rPr b="1" i="0" lang="en-US" sz="15000" u="none" cap="none" strike="noStrike">
                <a:solidFill>
                  <a:srgbClr val="2C0977"/>
                </a:solidFill>
                <a:latin typeface="Comic Sans MS"/>
                <a:ea typeface="Comic Sans MS"/>
                <a:cs typeface="Comic Sans MS"/>
                <a:sym typeface="Comic Sans MS"/>
              </a:rPr>
              <a:t>u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7" name="Google Shape;67;p2"/>
          <p:cNvSpPr txBox="1"/>
          <p:nvPr/>
        </p:nvSpPr>
        <p:spPr>
          <a:xfrm>
            <a:off x="11411787" y="813912"/>
            <a:ext cx="2328487" cy="2370456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C0977"/>
              </a:buClr>
              <a:buSzPts val="15000"/>
              <a:buFont typeface="Helvetica Neue"/>
              <a:buNone/>
            </a:pPr>
            <a:r>
              <a:rPr b="1" i="0" lang="en-US" sz="15000" u="none" cap="none" strike="noStrike">
                <a:solidFill>
                  <a:srgbClr val="2C0977"/>
                </a:solidFill>
                <a:latin typeface="Comic Sans MS"/>
                <a:ea typeface="Comic Sans MS"/>
                <a:cs typeface="Comic Sans MS"/>
                <a:sym typeface="Comic Sans MS"/>
              </a:rPr>
              <a:t>t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8" name="Google Shape;68;p2"/>
          <p:cNvSpPr txBox="1"/>
          <p:nvPr/>
        </p:nvSpPr>
        <p:spPr>
          <a:xfrm>
            <a:off x="7879560" y="4275017"/>
            <a:ext cx="2328488" cy="2370456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1A00"/>
              </a:buClr>
              <a:buSzPts val="15000"/>
              <a:buFont typeface="Helvetica Neue"/>
              <a:buNone/>
            </a:pPr>
            <a:r>
              <a:rPr b="1" i="0" lang="en-US" sz="15000" u="none" cap="none" strike="noStrike">
                <a:solidFill>
                  <a:srgbClr val="B51A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9" name="Google Shape;69;p2"/>
          <p:cNvSpPr txBox="1"/>
          <p:nvPr/>
        </p:nvSpPr>
        <p:spPr>
          <a:xfrm>
            <a:off x="9731599" y="4275017"/>
            <a:ext cx="2328488" cy="2370456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1A00"/>
              </a:buClr>
              <a:buSzPts val="15000"/>
              <a:buFont typeface="Helvetica Neue"/>
              <a:buNone/>
            </a:pPr>
            <a:r>
              <a:rPr b="1" i="0" lang="en-US" sz="15000" u="none" cap="none" strike="noStrike">
                <a:solidFill>
                  <a:srgbClr val="B51A00"/>
                </a:solidFill>
                <a:latin typeface="Comic Sans MS"/>
                <a:ea typeface="Comic Sans MS"/>
                <a:cs typeface="Comic Sans MS"/>
                <a:sym typeface="Comic Sans MS"/>
              </a:rPr>
              <a:t>d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70" name="Google Shape;70;p2"/>
          <p:cNvSpPr txBox="1"/>
          <p:nvPr/>
        </p:nvSpPr>
        <p:spPr>
          <a:xfrm>
            <a:off x="11411787" y="4275017"/>
            <a:ext cx="2328487" cy="2370456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1A00"/>
              </a:buClr>
              <a:buSzPts val="15000"/>
              <a:buFont typeface="Helvetica Neue"/>
              <a:buNone/>
            </a:pPr>
            <a:r>
              <a:rPr b="1" i="0" lang="en-US" sz="15000" u="none" cap="none" strike="noStrike">
                <a:solidFill>
                  <a:srgbClr val="B51A00"/>
                </a:solidFill>
                <a:latin typeface="Comic Sans MS"/>
                <a:ea typeface="Comic Sans MS"/>
                <a:cs typeface="Comic Sans MS"/>
                <a:sym typeface="Comic Sans MS"/>
              </a:rPr>
              <a:t>d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71" name="Google Shape;71;p2"/>
          <p:cNvSpPr txBox="1"/>
          <p:nvPr/>
        </p:nvSpPr>
        <p:spPr>
          <a:xfrm>
            <a:off x="7879560" y="7238712"/>
            <a:ext cx="2328488" cy="2370456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571A"/>
              </a:buClr>
              <a:buSzPts val="15000"/>
              <a:buFont typeface="Helvetica Neue"/>
              <a:buNone/>
            </a:pPr>
            <a:r>
              <a:rPr b="1" i="0" lang="en-US" sz="15000" u="none" cap="none" strike="noStrike">
                <a:solidFill>
                  <a:srgbClr val="38571A"/>
                </a:solidFill>
                <a:latin typeface="Comic Sans MS"/>
                <a:ea typeface="Comic Sans MS"/>
                <a:cs typeface="Comic Sans MS"/>
                <a:sym typeface="Comic Sans MS"/>
              </a:rPr>
              <a:t>m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72" name="Google Shape;72;p2"/>
          <p:cNvSpPr txBox="1"/>
          <p:nvPr/>
        </p:nvSpPr>
        <p:spPr>
          <a:xfrm>
            <a:off x="9633024" y="7238637"/>
            <a:ext cx="2328600" cy="237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571A"/>
              </a:buClr>
              <a:buSzPts val="15000"/>
              <a:buFont typeface="Helvetica Neue"/>
              <a:buNone/>
            </a:pPr>
            <a:r>
              <a:rPr b="1" i="0" lang="en-US" sz="15000" u="none" cap="none" strike="noStrike">
                <a:solidFill>
                  <a:srgbClr val="38571A"/>
                </a:solidFill>
                <a:latin typeface="Comic Sans MS"/>
                <a:ea typeface="Comic Sans MS"/>
                <a:cs typeface="Comic Sans MS"/>
                <a:sym typeface="Comic Sans MS"/>
              </a:rPr>
              <a:t>i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73" name="Google Shape;73;p2"/>
          <p:cNvSpPr txBox="1"/>
          <p:nvPr/>
        </p:nvSpPr>
        <p:spPr>
          <a:xfrm>
            <a:off x="11411787" y="7238712"/>
            <a:ext cx="2328487" cy="2370456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571A"/>
              </a:buClr>
              <a:buSzPts val="15000"/>
              <a:buFont typeface="Helvetica Neue"/>
              <a:buNone/>
            </a:pPr>
            <a:r>
              <a:rPr b="1" i="0" lang="en-US" sz="15000" u="none" cap="none" strike="noStrike">
                <a:solidFill>
                  <a:srgbClr val="38571A"/>
                </a:solidFill>
                <a:latin typeface="Comic Sans MS"/>
                <a:ea typeface="Comic Sans MS"/>
                <a:cs typeface="Comic Sans MS"/>
                <a:sym typeface="Comic Sans MS"/>
              </a:rPr>
              <a:t>x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74" name="Google Shape;74;p2"/>
          <p:cNvSpPr txBox="1"/>
          <p:nvPr/>
        </p:nvSpPr>
        <p:spPr>
          <a:xfrm>
            <a:off x="7304547" y="10202407"/>
            <a:ext cx="2328488" cy="2370456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6D6"/>
              </a:buClr>
              <a:buSzPts val="15000"/>
              <a:buFont typeface="Helvetica Neue"/>
              <a:buNone/>
            </a:pPr>
            <a:r>
              <a:rPr b="1" i="0" lang="en-US" sz="15000" u="none" cap="none" strike="noStrike">
                <a:solidFill>
                  <a:srgbClr val="0056D6"/>
                </a:solidFill>
                <a:latin typeface="Comic Sans MS"/>
                <a:ea typeface="Comic Sans MS"/>
                <a:cs typeface="Comic Sans MS"/>
                <a:sym typeface="Comic Sans MS"/>
              </a:rPr>
              <a:t>c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75" name="Google Shape;75;p2"/>
          <p:cNvSpPr txBox="1"/>
          <p:nvPr/>
        </p:nvSpPr>
        <p:spPr>
          <a:xfrm>
            <a:off x="9372216" y="10202407"/>
            <a:ext cx="3047254" cy="2370456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6D6"/>
              </a:buClr>
              <a:buSzPts val="15000"/>
              <a:buFont typeface="Helvetica Neue"/>
              <a:buNone/>
            </a:pPr>
            <a:r>
              <a:rPr b="1" i="0" lang="en-US" sz="15000" u="none" cap="none" strike="noStrike">
                <a:solidFill>
                  <a:srgbClr val="0056D6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oo</a:t>
            </a:r>
            <a:endParaRPr/>
          </a:p>
        </p:txBody>
      </p:sp>
      <p:sp>
        <p:nvSpPr>
          <p:cNvPr id="76" name="Google Shape;76;p2"/>
          <p:cNvSpPr txBox="1"/>
          <p:nvPr/>
        </p:nvSpPr>
        <p:spPr>
          <a:xfrm>
            <a:off x="11440538" y="10202407"/>
            <a:ext cx="3047253" cy="2370456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6D6"/>
              </a:buClr>
              <a:buSzPts val="15000"/>
              <a:buFont typeface="Helvetica Neue"/>
              <a:buNone/>
            </a:pPr>
            <a:r>
              <a:rPr b="1" i="0" lang="en-US" sz="15000" u="none" cap="none" strike="noStrike">
                <a:solidFill>
                  <a:srgbClr val="0056D6"/>
                </a:solidFill>
                <a:latin typeface="Comic Sans MS"/>
                <a:ea typeface="Comic Sans MS"/>
                <a:cs typeface="Comic Sans MS"/>
                <a:sym typeface="Comic Sans MS"/>
              </a:rPr>
              <a:t>k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