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13716000" cx="2438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  <p:embeddedFont>
      <p:font typeface="Helvetica Neue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hcBLLVJT9DkIUBnBHk2NuZtNXz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Light-regular.fntdata"/><Relationship Id="rId10" Type="http://schemas.openxmlformats.org/officeDocument/2006/relationships/font" Target="fonts/HelveticaNeue-boldItalic.fntdata"/><Relationship Id="rId13" Type="http://schemas.openxmlformats.org/officeDocument/2006/relationships/font" Target="fonts/HelveticaNeueLight-italic.fntdata"/><Relationship Id="rId12" Type="http://schemas.openxmlformats.org/officeDocument/2006/relationships/font" Target="fonts/HelveticaNeueLight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HelveticaNeue-italic.fntdata"/><Relationship Id="rId15" Type="http://customschemas.google.com/relationships/presentationmetadata" Target="metadata"/><Relationship Id="rId14" Type="http://schemas.openxmlformats.org/officeDocument/2006/relationships/font" Target="fonts/HelveticaNeue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/>
          <p:nvPr>
            <p:ph idx="2" type="pic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13"/>
          <p:cNvSpPr/>
          <p:nvPr>
            <p:ph idx="3" type="pic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6" name="Google Shape;46;p13"/>
          <p:cNvSpPr/>
          <p:nvPr>
            <p:ph idx="4" type="pic"/>
          </p:nvPr>
        </p:nvSpPr>
        <p:spPr>
          <a:xfrm>
            <a:off x="-990600" y="1130300"/>
            <a:ext cx="17202149" cy="114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i="1" sz="3200"/>
            </a:lvl1pPr>
            <a:lvl2pPr indent="-37147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indent="-37147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indent="-37147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indent="-37147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7147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indent="-37147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indent="-37147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indent="-37147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/>
          <p:nvPr>
            <p:ph idx="2" type="pic"/>
          </p:nvPr>
        </p:nvSpPr>
        <p:spPr>
          <a:xfrm>
            <a:off x="-50800" y="-1270000"/>
            <a:ext cx="24485601" cy="16323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">
  <p:cSld name="Photo - Horizontal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/>
          <p:nvPr>
            <p:ph idx="2" type="pic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" name="Google Shape;17;p6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Centre">
  <p:cSld name="Title - Centr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Vertical">
  <p:cSld name="Photo - Vertical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/>
          <p:nvPr>
            <p:ph idx="2" type="pic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" name="Google Shape;25;p8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Top">
  <p:cSld name="Title - Top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1689100" y="3149600"/>
            <a:ext cx="21005799" cy="92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609600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indent="-609600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indent="-609600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indent="-609600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indent="-609600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>
            <p:ph idx="2" type="pic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530225" lvl="0" marL="4572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indent="-530225" lvl="1" marL="9144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indent="-530225" lvl="2" marL="13716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indent="-530225" lvl="3" marL="18288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indent="-530225" lvl="4" marL="22860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idx="1" type="body"/>
          </p:nvPr>
        </p:nvSpPr>
        <p:spPr>
          <a:xfrm>
            <a:off x="1689100" y="1778000"/>
            <a:ext cx="21005799" cy="101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609600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indent="-609600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indent="-609600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indent="-609600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indent="-609600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indent="-37147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1689100" y="3149600"/>
            <a:ext cx="21005799" cy="92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64135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4135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4135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4135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41350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41350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41350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41350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41350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b="0" i="0" sz="24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idx="4294967295" type="ctrTitle"/>
          </p:nvPr>
        </p:nvSpPr>
        <p:spPr>
          <a:xfrm>
            <a:off x="1778000" y="171152"/>
            <a:ext cx="20828001" cy="46482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</a:pPr>
            <a:r>
              <a:rPr i="0" lang="en-US" sz="1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Practise blending the sounds together in these words.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pasted-movie.gif" id="60" name="Google Shape;6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57886" y="5772666"/>
            <a:ext cx="8201780" cy="68348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/>
        </p:nvSpPr>
        <p:spPr>
          <a:xfrm>
            <a:off x="7879560" y="813912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0977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2C0977"/>
                </a:solidFill>
                <a:latin typeface="Comic Sans MS"/>
                <a:ea typeface="Comic Sans MS"/>
                <a:cs typeface="Comic Sans MS"/>
                <a:sym typeface="Comic Sans MS"/>
              </a:rPr>
              <a:t>p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9731599" y="813912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0977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2C0977"/>
                </a:solidFill>
                <a:latin typeface="Comic Sans MS"/>
                <a:ea typeface="Comic Sans MS"/>
                <a:cs typeface="Comic Sans MS"/>
                <a:sym typeface="Comic Sans MS"/>
              </a:rPr>
              <a:t>u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1411787" y="813912"/>
            <a:ext cx="2328487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0977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2C0977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7879560" y="4275017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1A00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B51A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9731599" y="4275017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1A00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B51A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11411787" y="4275017"/>
            <a:ext cx="2328487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1A00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B51A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7879560" y="7238712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571A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38571A"/>
                </a:solidFill>
                <a:latin typeface="Comic Sans MS"/>
                <a:ea typeface="Comic Sans MS"/>
                <a:cs typeface="Comic Sans MS"/>
                <a:sym typeface="Comic Sans MS"/>
              </a:rPr>
              <a:t>m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9633024" y="7238637"/>
            <a:ext cx="2328600" cy="237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571A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38571A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11411787" y="7238712"/>
            <a:ext cx="2328487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571A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38571A"/>
                </a:solidFill>
                <a:latin typeface="Comic Sans MS"/>
                <a:ea typeface="Comic Sans MS"/>
                <a:cs typeface="Comic Sans MS"/>
                <a:sym typeface="Comic Sans MS"/>
              </a:rPr>
              <a:t>x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7304547" y="10202407"/>
            <a:ext cx="2328488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6D6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0056D6"/>
                </a:solidFill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9372216" y="10202407"/>
            <a:ext cx="3047254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6D6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0056D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oo</a:t>
            </a:r>
            <a:endParaRPr/>
          </a:p>
        </p:txBody>
      </p:sp>
      <p:sp>
        <p:nvSpPr>
          <p:cNvPr id="76" name="Google Shape;76;p2"/>
          <p:cNvSpPr txBox="1"/>
          <p:nvPr/>
        </p:nvSpPr>
        <p:spPr>
          <a:xfrm>
            <a:off x="11440538" y="10202407"/>
            <a:ext cx="3047253" cy="237045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6D6"/>
              </a:buClr>
              <a:buSzPts val="15000"/>
              <a:buFont typeface="Helvetica Neue"/>
              <a:buNone/>
            </a:pPr>
            <a:r>
              <a:rPr b="1" i="0" lang="en-US" sz="15000" u="none" cap="none" strike="noStrike">
                <a:solidFill>
                  <a:srgbClr val="0056D6"/>
                </a:solidFill>
                <a:latin typeface="Comic Sans MS"/>
                <a:ea typeface="Comic Sans MS"/>
                <a:cs typeface="Comic Sans MS"/>
                <a:sym typeface="Comic Sans MS"/>
              </a:rPr>
              <a:t>k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