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3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/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/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/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/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/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532204087_1355x1355.jpg"/>
          <p:cNvSpPr/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532241774_2880x1920.jpg"/>
          <p:cNvSpPr/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gif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g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stronaut Keep Fit"/>
          <p:cNvSpPr txBox="1"/>
          <p:nvPr>
            <p:ph type="ctrTitle"/>
          </p:nvPr>
        </p:nvSpPr>
        <p:spPr>
          <a:xfrm>
            <a:off x="1778000" y="2298700"/>
            <a:ext cx="20828000" cy="2233146"/>
          </a:xfrm>
          <a:prstGeom prst="rect">
            <a:avLst/>
          </a:prstGeom>
        </p:spPr>
        <p:txBody>
          <a:bodyPr/>
          <a:lstStyle/>
          <a:p>
            <a:pPr/>
            <a:r>
              <a:t>Astronaut Keep Fit</a:t>
            </a:r>
          </a:p>
        </p:txBody>
      </p:sp>
      <p:pic>
        <p:nvPicPr>
          <p:cNvPr id="120" name="Z.jpeg" descr="Z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42957" y="5246049"/>
            <a:ext cx="13767928" cy="771004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Nod your head."/>
          <p:cNvSpPr txBox="1"/>
          <p:nvPr/>
        </p:nvSpPr>
        <p:spPr>
          <a:xfrm>
            <a:off x="5659733" y="1075643"/>
            <a:ext cx="11641138" cy="1998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500"/>
            </a:lvl1pPr>
          </a:lstStyle>
          <a:p>
            <a:pPr/>
            <a:r>
              <a:t>Nod your head.</a:t>
            </a:r>
          </a:p>
        </p:txBody>
      </p:sp>
      <p:pic>
        <p:nvPicPr>
          <p:cNvPr id="123" name="tenor.gif" descr="tenor.gif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09199" y="2951735"/>
            <a:ext cx="7886149" cy="93856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wing your hips."/>
          <p:cNvSpPr txBox="1"/>
          <p:nvPr/>
        </p:nvSpPr>
        <p:spPr>
          <a:xfrm>
            <a:off x="5320624" y="1171833"/>
            <a:ext cx="12607926" cy="1998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500"/>
            </a:lvl1pPr>
          </a:lstStyle>
          <a:p>
            <a:pPr/>
            <a:r>
              <a:t>Swing your hips.</a:t>
            </a:r>
          </a:p>
        </p:txBody>
      </p:sp>
      <p:pic>
        <p:nvPicPr>
          <p:cNvPr id="126" name="2-little-girl-dancing-the-floss-cartoon-clipart.jpg" descr="2-little-girl-dancing-the-floss-cartoon-clipart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88134" y="3341076"/>
            <a:ext cx="6141632" cy="91803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Jump up and down."/>
          <p:cNvSpPr txBox="1"/>
          <p:nvPr/>
        </p:nvSpPr>
        <p:spPr>
          <a:xfrm>
            <a:off x="4114917" y="1171833"/>
            <a:ext cx="15019339" cy="1998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500"/>
            </a:lvl1pPr>
          </a:lstStyle>
          <a:p>
            <a:pPr/>
            <a:r>
              <a:t>Jump up and down.</a:t>
            </a:r>
          </a:p>
        </p:txBody>
      </p:sp>
      <p:pic>
        <p:nvPicPr>
          <p:cNvPr id="129" name="jump-up-down-boy-who-jumps-spiritedly-using-whole-body-96084376.jpg" descr="jump-up-down-boy-who-jumps-spiritedly-using-whole-body-96084376.jpg"/>
          <p:cNvPicPr>
            <a:picLocks noChangeAspect="1"/>
          </p:cNvPicPr>
          <p:nvPr/>
        </p:nvPicPr>
        <p:blipFill>
          <a:blip r:embed="rId2">
            <a:extLst/>
          </a:blip>
          <a:srcRect l="0" t="0" r="0" b="7067"/>
          <a:stretch>
            <a:fillRect/>
          </a:stretch>
        </p:blipFill>
        <p:spPr>
          <a:xfrm>
            <a:off x="6763983" y="4372106"/>
            <a:ext cx="8592016" cy="853756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Jog on the spot."/>
          <p:cNvSpPr txBox="1"/>
          <p:nvPr/>
        </p:nvSpPr>
        <p:spPr>
          <a:xfrm>
            <a:off x="5628890" y="1219927"/>
            <a:ext cx="12376151" cy="1998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500"/>
            </a:lvl1pPr>
          </a:lstStyle>
          <a:p>
            <a:pPr/>
            <a:r>
              <a:t>Jog on the spot.</a:t>
            </a:r>
          </a:p>
        </p:txBody>
      </p:sp>
      <p:pic>
        <p:nvPicPr>
          <p:cNvPr id="132" name="tenor.gif" descr="tenor.gif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550284" y="4133887"/>
            <a:ext cx="8733694" cy="87336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